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2" r:id="rId6"/>
    <p:sldId id="263" r:id="rId7"/>
    <p:sldId id="271" r:id="rId8"/>
    <p:sldId id="264" r:id="rId9"/>
    <p:sldId id="270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01E78C-B65F-4F3E-B37B-AC108CE038FD}" v="22" dt="2019-09-03T09:52:39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85" d="100"/>
          <a:sy n="85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i martin" userId="9f1fead7b47b11ff" providerId="LiveId" clId="{E801E78C-B65F-4F3E-B37B-AC108CE038FD}"/>
    <pc:docChg chg="modSld">
      <pc:chgData name="remi martin" userId="9f1fead7b47b11ff" providerId="LiveId" clId="{E801E78C-B65F-4F3E-B37B-AC108CE038FD}" dt="2019-09-03T09:52:39.157" v="30"/>
      <pc:docMkLst>
        <pc:docMk/>
      </pc:docMkLst>
      <pc:sldChg chg="addSp modSp">
        <pc:chgData name="remi martin" userId="9f1fead7b47b11ff" providerId="LiveId" clId="{E801E78C-B65F-4F3E-B37B-AC108CE038FD}" dt="2019-09-03T09:50:34.748" v="3" actId="255"/>
        <pc:sldMkLst>
          <pc:docMk/>
          <pc:sldMk cId="0" sldId="257"/>
        </pc:sldMkLst>
        <pc:spChg chg="add mod">
          <ac:chgData name="remi martin" userId="9f1fead7b47b11ff" providerId="LiveId" clId="{E801E78C-B65F-4F3E-B37B-AC108CE038FD}" dt="2019-09-03T09:50:34.748" v="3" actId="255"/>
          <ac:spMkLst>
            <pc:docMk/>
            <pc:sldMk cId="0" sldId="257"/>
            <ac:spMk id="4" creationId="{B5155748-5DAE-4DF6-B2C3-92385C6E72B6}"/>
          </ac:spMkLst>
        </pc:spChg>
      </pc:sldChg>
      <pc:sldChg chg="addSp modSp">
        <pc:chgData name="remi martin" userId="9f1fead7b47b11ff" providerId="LiveId" clId="{E801E78C-B65F-4F3E-B37B-AC108CE038FD}" dt="2019-09-03T09:51:08.398" v="11" actId="1076"/>
        <pc:sldMkLst>
          <pc:docMk/>
          <pc:sldMk cId="0" sldId="258"/>
        </pc:sldMkLst>
        <pc:spChg chg="add mod">
          <ac:chgData name="remi martin" userId="9f1fead7b47b11ff" providerId="LiveId" clId="{E801E78C-B65F-4F3E-B37B-AC108CE038FD}" dt="2019-09-03T09:51:08.398" v="11" actId="1076"/>
          <ac:spMkLst>
            <pc:docMk/>
            <pc:sldMk cId="0" sldId="258"/>
            <ac:spMk id="4" creationId="{A38CBC74-9B01-40D4-931D-C7B93C8D57E3}"/>
          </ac:spMkLst>
        </pc:spChg>
      </pc:sldChg>
      <pc:sldChg chg="addSp">
        <pc:chgData name="remi martin" userId="9f1fead7b47b11ff" providerId="LiveId" clId="{E801E78C-B65F-4F3E-B37B-AC108CE038FD}" dt="2019-09-03T09:51:18.628" v="12"/>
        <pc:sldMkLst>
          <pc:docMk/>
          <pc:sldMk cId="0" sldId="259"/>
        </pc:sldMkLst>
        <pc:spChg chg="add">
          <ac:chgData name="remi martin" userId="9f1fead7b47b11ff" providerId="LiveId" clId="{E801E78C-B65F-4F3E-B37B-AC108CE038FD}" dt="2019-09-03T09:51:18.628" v="12"/>
          <ac:spMkLst>
            <pc:docMk/>
            <pc:sldMk cId="0" sldId="259"/>
            <ac:spMk id="4" creationId="{58E2F454-E381-42D3-B6D5-20C3F6E559D1}"/>
          </ac:spMkLst>
        </pc:spChg>
      </pc:sldChg>
      <pc:sldChg chg="addSp">
        <pc:chgData name="remi martin" userId="9f1fead7b47b11ff" providerId="LiveId" clId="{E801E78C-B65F-4F3E-B37B-AC108CE038FD}" dt="2019-09-03T09:51:24.298" v="13"/>
        <pc:sldMkLst>
          <pc:docMk/>
          <pc:sldMk cId="0" sldId="260"/>
        </pc:sldMkLst>
        <pc:spChg chg="add">
          <ac:chgData name="remi martin" userId="9f1fead7b47b11ff" providerId="LiveId" clId="{E801E78C-B65F-4F3E-B37B-AC108CE038FD}" dt="2019-09-03T09:51:24.298" v="13"/>
          <ac:spMkLst>
            <pc:docMk/>
            <pc:sldMk cId="0" sldId="260"/>
            <ac:spMk id="5" creationId="{0E704B56-39BF-479F-918E-84BC6D2BA160}"/>
          </ac:spMkLst>
        </pc:spChg>
      </pc:sldChg>
      <pc:sldChg chg="addSp">
        <pc:chgData name="remi martin" userId="9f1fead7b47b11ff" providerId="LiveId" clId="{E801E78C-B65F-4F3E-B37B-AC108CE038FD}" dt="2019-09-03T09:51:29.348" v="14"/>
        <pc:sldMkLst>
          <pc:docMk/>
          <pc:sldMk cId="0" sldId="262"/>
        </pc:sldMkLst>
        <pc:spChg chg="add">
          <ac:chgData name="remi martin" userId="9f1fead7b47b11ff" providerId="LiveId" clId="{E801E78C-B65F-4F3E-B37B-AC108CE038FD}" dt="2019-09-03T09:51:29.348" v="14"/>
          <ac:spMkLst>
            <pc:docMk/>
            <pc:sldMk cId="0" sldId="262"/>
            <ac:spMk id="8" creationId="{D7BFD1B5-16EB-4988-9BF2-596729D46C76}"/>
          </ac:spMkLst>
        </pc:spChg>
      </pc:sldChg>
      <pc:sldChg chg="addSp">
        <pc:chgData name="remi martin" userId="9f1fead7b47b11ff" providerId="LiveId" clId="{E801E78C-B65F-4F3E-B37B-AC108CE038FD}" dt="2019-09-03T09:51:34.538" v="15"/>
        <pc:sldMkLst>
          <pc:docMk/>
          <pc:sldMk cId="0" sldId="263"/>
        </pc:sldMkLst>
        <pc:spChg chg="add">
          <ac:chgData name="remi martin" userId="9f1fead7b47b11ff" providerId="LiveId" clId="{E801E78C-B65F-4F3E-B37B-AC108CE038FD}" dt="2019-09-03T09:51:34.538" v="15"/>
          <ac:spMkLst>
            <pc:docMk/>
            <pc:sldMk cId="0" sldId="263"/>
            <ac:spMk id="11" creationId="{073929E5-67C9-4ABE-8B46-5413E1476DD9}"/>
          </ac:spMkLst>
        </pc:spChg>
      </pc:sldChg>
      <pc:sldChg chg="addSp">
        <pc:chgData name="remi martin" userId="9f1fead7b47b11ff" providerId="LiveId" clId="{E801E78C-B65F-4F3E-B37B-AC108CE038FD}" dt="2019-09-03T09:51:42.340" v="17"/>
        <pc:sldMkLst>
          <pc:docMk/>
          <pc:sldMk cId="0" sldId="264"/>
        </pc:sldMkLst>
        <pc:spChg chg="add">
          <ac:chgData name="remi martin" userId="9f1fead7b47b11ff" providerId="LiveId" clId="{E801E78C-B65F-4F3E-B37B-AC108CE038FD}" dt="2019-09-03T09:51:42.340" v="17"/>
          <ac:spMkLst>
            <pc:docMk/>
            <pc:sldMk cId="0" sldId="264"/>
            <ac:spMk id="9" creationId="{13F69316-181E-42D4-8DF5-C7EF48210193}"/>
          </ac:spMkLst>
        </pc:spChg>
      </pc:sldChg>
      <pc:sldChg chg="addSp">
        <pc:chgData name="remi martin" userId="9f1fead7b47b11ff" providerId="LiveId" clId="{E801E78C-B65F-4F3E-B37B-AC108CE038FD}" dt="2019-09-03T09:51:54.008" v="19"/>
        <pc:sldMkLst>
          <pc:docMk/>
          <pc:sldMk cId="0" sldId="266"/>
        </pc:sldMkLst>
        <pc:spChg chg="add">
          <ac:chgData name="remi martin" userId="9f1fead7b47b11ff" providerId="LiveId" clId="{E801E78C-B65F-4F3E-B37B-AC108CE038FD}" dt="2019-09-03T09:51:54.008" v="19"/>
          <ac:spMkLst>
            <pc:docMk/>
            <pc:sldMk cId="0" sldId="266"/>
            <ac:spMk id="5" creationId="{669EA37D-26F6-4671-8DEA-95B4FF4895BB}"/>
          </ac:spMkLst>
        </pc:spChg>
      </pc:sldChg>
      <pc:sldChg chg="addSp">
        <pc:chgData name="remi martin" userId="9f1fead7b47b11ff" providerId="LiveId" clId="{E801E78C-B65F-4F3E-B37B-AC108CE038FD}" dt="2019-09-03T09:51:57.438" v="20"/>
        <pc:sldMkLst>
          <pc:docMk/>
          <pc:sldMk cId="0" sldId="267"/>
        </pc:sldMkLst>
        <pc:spChg chg="add">
          <ac:chgData name="remi martin" userId="9f1fead7b47b11ff" providerId="LiveId" clId="{E801E78C-B65F-4F3E-B37B-AC108CE038FD}" dt="2019-09-03T09:51:57.438" v="20"/>
          <ac:spMkLst>
            <pc:docMk/>
            <pc:sldMk cId="0" sldId="267"/>
            <ac:spMk id="6" creationId="{C9CA43E0-55BF-434E-BB13-4C3F483515DE}"/>
          </ac:spMkLst>
        </pc:spChg>
      </pc:sldChg>
      <pc:sldChg chg="addSp">
        <pc:chgData name="remi martin" userId="9f1fead7b47b11ff" providerId="LiveId" clId="{E801E78C-B65F-4F3E-B37B-AC108CE038FD}" dt="2019-09-03T09:52:00.468" v="21"/>
        <pc:sldMkLst>
          <pc:docMk/>
          <pc:sldMk cId="0" sldId="268"/>
        </pc:sldMkLst>
        <pc:spChg chg="add">
          <ac:chgData name="remi martin" userId="9f1fead7b47b11ff" providerId="LiveId" clId="{E801E78C-B65F-4F3E-B37B-AC108CE038FD}" dt="2019-09-03T09:52:00.468" v="21"/>
          <ac:spMkLst>
            <pc:docMk/>
            <pc:sldMk cId="0" sldId="268"/>
            <ac:spMk id="6" creationId="{C7C143B3-A704-436F-BD2C-3021A2F3B17F}"/>
          </ac:spMkLst>
        </pc:spChg>
      </pc:sldChg>
      <pc:sldChg chg="addSp">
        <pc:chgData name="remi martin" userId="9f1fead7b47b11ff" providerId="LiveId" clId="{E801E78C-B65F-4F3E-B37B-AC108CE038FD}" dt="2019-09-03T09:51:48.091" v="18"/>
        <pc:sldMkLst>
          <pc:docMk/>
          <pc:sldMk cId="0" sldId="270"/>
        </pc:sldMkLst>
        <pc:spChg chg="add">
          <ac:chgData name="remi martin" userId="9f1fead7b47b11ff" providerId="LiveId" clId="{E801E78C-B65F-4F3E-B37B-AC108CE038FD}" dt="2019-09-03T09:51:48.091" v="18"/>
          <ac:spMkLst>
            <pc:docMk/>
            <pc:sldMk cId="0" sldId="270"/>
            <ac:spMk id="7" creationId="{14E1F709-3A83-41C8-93FA-4732F1A90431}"/>
          </ac:spMkLst>
        </pc:spChg>
      </pc:sldChg>
      <pc:sldChg chg="addSp">
        <pc:chgData name="remi martin" userId="9f1fead7b47b11ff" providerId="LiveId" clId="{E801E78C-B65F-4F3E-B37B-AC108CE038FD}" dt="2019-09-03T09:51:37.918" v="16"/>
        <pc:sldMkLst>
          <pc:docMk/>
          <pc:sldMk cId="0" sldId="271"/>
        </pc:sldMkLst>
        <pc:spChg chg="add">
          <ac:chgData name="remi martin" userId="9f1fead7b47b11ff" providerId="LiveId" clId="{E801E78C-B65F-4F3E-B37B-AC108CE038FD}" dt="2019-09-03T09:51:37.918" v="16"/>
          <ac:spMkLst>
            <pc:docMk/>
            <pc:sldMk cId="0" sldId="271"/>
            <ac:spMk id="5" creationId="{4269CEC5-8B74-4192-8308-E86C04F5924B}"/>
          </ac:spMkLst>
        </pc:spChg>
      </pc:sldChg>
      <pc:sldChg chg="addSp">
        <pc:chgData name="remi martin" userId="9f1fead7b47b11ff" providerId="LiveId" clId="{E801E78C-B65F-4F3E-B37B-AC108CE038FD}" dt="2019-09-03T09:52:06.187" v="22"/>
        <pc:sldMkLst>
          <pc:docMk/>
          <pc:sldMk cId="0" sldId="272"/>
        </pc:sldMkLst>
        <pc:spChg chg="add">
          <ac:chgData name="remi martin" userId="9f1fead7b47b11ff" providerId="LiveId" clId="{E801E78C-B65F-4F3E-B37B-AC108CE038FD}" dt="2019-09-03T09:52:06.187" v="22"/>
          <ac:spMkLst>
            <pc:docMk/>
            <pc:sldMk cId="0" sldId="272"/>
            <ac:spMk id="8" creationId="{04269FE9-0A6B-49D5-B4F9-53AB2B471E6D}"/>
          </ac:spMkLst>
        </pc:spChg>
      </pc:sldChg>
      <pc:sldChg chg="addSp">
        <pc:chgData name="remi martin" userId="9f1fead7b47b11ff" providerId="LiveId" clId="{E801E78C-B65F-4F3E-B37B-AC108CE038FD}" dt="2019-09-03T09:52:11.468" v="23"/>
        <pc:sldMkLst>
          <pc:docMk/>
          <pc:sldMk cId="0" sldId="273"/>
        </pc:sldMkLst>
        <pc:spChg chg="add">
          <ac:chgData name="remi martin" userId="9f1fead7b47b11ff" providerId="LiveId" clId="{E801E78C-B65F-4F3E-B37B-AC108CE038FD}" dt="2019-09-03T09:52:11.468" v="23"/>
          <ac:spMkLst>
            <pc:docMk/>
            <pc:sldMk cId="0" sldId="273"/>
            <ac:spMk id="8" creationId="{BF779291-AD6B-494C-BFA9-8E5AB254AC70}"/>
          </ac:spMkLst>
        </pc:spChg>
      </pc:sldChg>
      <pc:sldChg chg="addSp">
        <pc:chgData name="remi martin" userId="9f1fead7b47b11ff" providerId="LiveId" clId="{E801E78C-B65F-4F3E-B37B-AC108CE038FD}" dt="2019-09-03T09:52:15.668" v="24"/>
        <pc:sldMkLst>
          <pc:docMk/>
          <pc:sldMk cId="0" sldId="274"/>
        </pc:sldMkLst>
        <pc:spChg chg="add">
          <ac:chgData name="remi martin" userId="9f1fead7b47b11ff" providerId="LiveId" clId="{E801E78C-B65F-4F3E-B37B-AC108CE038FD}" dt="2019-09-03T09:52:15.668" v="24"/>
          <ac:spMkLst>
            <pc:docMk/>
            <pc:sldMk cId="0" sldId="274"/>
            <ac:spMk id="8" creationId="{915F0DCA-6F55-4301-AD37-0DD2EE1A17AB}"/>
          </ac:spMkLst>
        </pc:spChg>
      </pc:sldChg>
      <pc:sldChg chg="addSp">
        <pc:chgData name="remi martin" userId="9f1fead7b47b11ff" providerId="LiveId" clId="{E801E78C-B65F-4F3E-B37B-AC108CE038FD}" dt="2019-09-03T09:52:19.249" v="25"/>
        <pc:sldMkLst>
          <pc:docMk/>
          <pc:sldMk cId="0" sldId="275"/>
        </pc:sldMkLst>
        <pc:spChg chg="add">
          <ac:chgData name="remi martin" userId="9f1fead7b47b11ff" providerId="LiveId" clId="{E801E78C-B65F-4F3E-B37B-AC108CE038FD}" dt="2019-09-03T09:52:19.249" v="25"/>
          <ac:spMkLst>
            <pc:docMk/>
            <pc:sldMk cId="0" sldId="275"/>
            <ac:spMk id="5" creationId="{1E1A6F93-59DF-48F0-8D03-EE68457BA8FF}"/>
          </ac:spMkLst>
        </pc:spChg>
      </pc:sldChg>
      <pc:sldChg chg="addSp">
        <pc:chgData name="remi martin" userId="9f1fead7b47b11ff" providerId="LiveId" clId="{E801E78C-B65F-4F3E-B37B-AC108CE038FD}" dt="2019-09-03T09:52:25.388" v="26"/>
        <pc:sldMkLst>
          <pc:docMk/>
          <pc:sldMk cId="0" sldId="276"/>
        </pc:sldMkLst>
        <pc:spChg chg="add">
          <ac:chgData name="remi martin" userId="9f1fead7b47b11ff" providerId="LiveId" clId="{E801E78C-B65F-4F3E-B37B-AC108CE038FD}" dt="2019-09-03T09:52:25.388" v="26"/>
          <ac:spMkLst>
            <pc:docMk/>
            <pc:sldMk cId="0" sldId="276"/>
            <ac:spMk id="5" creationId="{4CB06EBB-6709-4B3E-87F4-3376A2F36309}"/>
          </ac:spMkLst>
        </pc:spChg>
      </pc:sldChg>
      <pc:sldChg chg="addSp">
        <pc:chgData name="remi martin" userId="9f1fead7b47b11ff" providerId="LiveId" clId="{E801E78C-B65F-4F3E-B37B-AC108CE038FD}" dt="2019-09-03T09:52:28.269" v="27"/>
        <pc:sldMkLst>
          <pc:docMk/>
          <pc:sldMk cId="0" sldId="278"/>
        </pc:sldMkLst>
        <pc:spChg chg="add">
          <ac:chgData name="remi martin" userId="9f1fead7b47b11ff" providerId="LiveId" clId="{E801E78C-B65F-4F3E-B37B-AC108CE038FD}" dt="2019-09-03T09:52:28.269" v="27"/>
          <ac:spMkLst>
            <pc:docMk/>
            <pc:sldMk cId="0" sldId="278"/>
            <ac:spMk id="5" creationId="{17D4F50D-5AE8-443E-BF8C-6AF848F0BFE9}"/>
          </ac:spMkLst>
        </pc:spChg>
      </pc:sldChg>
      <pc:sldChg chg="addSp">
        <pc:chgData name="remi martin" userId="9f1fead7b47b11ff" providerId="LiveId" clId="{E801E78C-B65F-4F3E-B37B-AC108CE038FD}" dt="2019-09-03T09:52:30.902" v="28"/>
        <pc:sldMkLst>
          <pc:docMk/>
          <pc:sldMk cId="0" sldId="279"/>
        </pc:sldMkLst>
        <pc:spChg chg="add">
          <ac:chgData name="remi martin" userId="9f1fead7b47b11ff" providerId="LiveId" clId="{E801E78C-B65F-4F3E-B37B-AC108CE038FD}" dt="2019-09-03T09:52:30.902" v="28"/>
          <ac:spMkLst>
            <pc:docMk/>
            <pc:sldMk cId="0" sldId="279"/>
            <ac:spMk id="4" creationId="{CF579109-F748-4712-A45E-FF9DD30EF375}"/>
          </ac:spMkLst>
        </pc:spChg>
      </pc:sldChg>
      <pc:sldChg chg="addSp">
        <pc:chgData name="remi martin" userId="9f1fead7b47b11ff" providerId="LiveId" clId="{E801E78C-B65F-4F3E-B37B-AC108CE038FD}" dt="2019-09-03T09:52:39.157" v="30"/>
        <pc:sldMkLst>
          <pc:docMk/>
          <pc:sldMk cId="0" sldId="280"/>
        </pc:sldMkLst>
        <pc:spChg chg="add">
          <ac:chgData name="remi martin" userId="9f1fead7b47b11ff" providerId="LiveId" clId="{E801E78C-B65F-4F3E-B37B-AC108CE038FD}" dt="2019-09-03T09:52:39.157" v="30"/>
          <ac:spMkLst>
            <pc:docMk/>
            <pc:sldMk cId="0" sldId="280"/>
            <ac:spMk id="5" creationId="{6408DF86-289F-4F9F-B351-E7BB2788ABA4}"/>
          </ac:spMkLst>
        </pc:spChg>
      </pc:sldChg>
      <pc:sldChg chg="addSp">
        <pc:chgData name="remi martin" userId="9f1fead7b47b11ff" providerId="LiveId" clId="{E801E78C-B65F-4F3E-B37B-AC108CE038FD}" dt="2019-09-03T09:52:36.358" v="29"/>
        <pc:sldMkLst>
          <pc:docMk/>
          <pc:sldMk cId="0" sldId="281"/>
        </pc:sldMkLst>
        <pc:spChg chg="add">
          <ac:chgData name="remi martin" userId="9f1fead7b47b11ff" providerId="LiveId" clId="{E801E78C-B65F-4F3E-B37B-AC108CE038FD}" dt="2019-09-03T09:52:36.358" v="29"/>
          <ac:spMkLst>
            <pc:docMk/>
            <pc:sldMk cId="0" sldId="281"/>
            <ac:spMk id="4" creationId="{C63D5715-A464-4964-B4A0-F47BBD6D4C4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BE673-70E9-4852-A8C8-4E0A83EB7BF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6C959DFE-23F3-45FF-97EF-96FCB94EB2E1}">
      <dgm:prSet phldrT="[Texte]"/>
      <dgm:spPr/>
      <dgm:t>
        <a:bodyPr/>
        <a:lstStyle/>
        <a:p>
          <a:r>
            <a:rPr lang="fr-FR" dirty="0"/>
            <a:t>Notions sur la gestion opérationnelle d’une UC</a:t>
          </a:r>
        </a:p>
      </dgm:t>
    </dgm:pt>
    <dgm:pt modelId="{BCD20E04-A82A-4479-8612-BC9AFA802418}" type="parTrans" cxnId="{60C3BA70-D0AA-48E7-9609-650AD46E6CAD}">
      <dgm:prSet/>
      <dgm:spPr/>
      <dgm:t>
        <a:bodyPr/>
        <a:lstStyle/>
        <a:p>
          <a:endParaRPr lang="fr-FR"/>
        </a:p>
      </dgm:t>
    </dgm:pt>
    <dgm:pt modelId="{39745B76-5AEF-417F-A7F6-7FCA5063E0F3}" type="sibTrans" cxnId="{60C3BA70-D0AA-48E7-9609-650AD46E6CAD}">
      <dgm:prSet/>
      <dgm:spPr/>
      <dgm:t>
        <a:bodyPr/>
        <a:lstStyle/>
        <a:p>
          <a:endParaRPr lang="fr-FR"/>
        </a:p>
      </dgm:t>
    </dgm:pt>
    <dgm:pt modelId="{CA9D0296-6EBD-40B1-8674-3EC9378A9C2C}">
      <dgm:prSet phldrT="[Texte]"/>
      <dgm:spPr/>
      <dgm:t>
        <a:bodyPr/>
        <a:lstStyle/>
        <a:p>
          <a:r>
            <a:rPr lang="fr-FR" dirty="0"/>
            <a:t>Réflexions / Applications</a:t>
          </a:r>
        </a:p>
      </dgm:t>
    </dgm:pt>
    <dgm:pt modelId="{EA2EA070-3192-490D-BB2F-BC27C9D16872}" type="parTrans" cxnId="{C27FC8A5-ED38-43EC-B0D2-78FDCC79E17F}">
      <dgm:prSet/>
      <dgm:spPr/>
      <dgm:t>
        <a:bodyPr/>
        <a:lstStyle/>
        <a:p>
          <a:endParaRPr lang="fr-FR"/>
        </a:p>
      </dgm:t>
    </dgm:pt>
    <dgm:pt modelId="{1DA5D855-32D1-467C-95B2-10CE15AA6F1E}" type="sibTrans" cxnId="{C27FC8A5-ED38-43EC-B0D2-78FDCC79E17F}">
      <dgm:prSet/>
      <dgm:spPr/>
      <dgm:t>
        <a:bodyPr/>
        <a:lstStyle/>
        <a:p>
          <a:endParaRPr lang="fr-FR"/>
        </a:p>
      </dgm:t>
    </dgm:pt>
    <dgm:pt modelId="{F57CA48A-93EA-4D32-9339-4A666F342E90}">
      <dgm:prSet phldrT="[Texte]"/>
      <dgm:spPr/>
      <dgm:t>
        <a:bodyPr/>
        <a:lstStyle/>
        <a:p>
          <a:r>
            <a:rPr lang="fr-FR" dirty="0"/>
            <a:t>Situation /TD sur outil informatique</a:t>
          </a:r>
        </a:p>
      </dgm:t>
    </dgm:pt>
    <dgm:pt modelId="{8C84FFB5-432D-44DE-B835-62E69B593337}" type="parTrans" cxnId="{6714EE04-4EB3-4EC4-919E-D040C95E7433}">
      <dgm:prSet/>
      <dgm:spPr/>
      <dgm:t>
        <a:bodyPr/>
        <a:lstStyle/>
        <a:p>
          <a:endParaRPr lang="fr-FR"/>
        </a:p>
      </dgm:t>
    </dgm:pt>
    <dgm:pt modelId="{C518AB0A-6C8A-4190-9DD4-F10438B0D1B5}" type="sibTrans" cxnId="{6714EE04-4EB3-4EC4-919E-D040C95E7433}">
      <dgm:prSet/>
      <dgm:spPr/>
      <dgm:t>
        <a:bodyPr/>
        <a:lstStyle/>
        <a:p>
          <a:endParaRPr lang="fr-FR"/>
        </a:p>
      </dgm:t>
    </dgm:pt>
    <dgm:pt modelId="{3BEBCE4E-BAA2-43FD-ABC9-69A82A112DD7}" type="pres">
      <dgm:prSet presAssocID="{0D1BE673-70E9-4852-A8C8-4E0A83EB7BFE}" presName="Name0" presStyleCnt="0">
        <dgm:presLayoutVars>
          <dgm:dir/>
          <dgm:animLvl val="lvl"/>
          <dgm:resizeHandles val="exact"/>
        </dgm:presLayoutVars>
      </dgm:prSet>
      <dgm:spPr/>
    </dgm:pt>
    <dgm:pt modelId="{998EDC86-64B8-4A5C-B008-75AF8B28FF6D}" type="pres">
      <dgm:prSet presAssocID="{0D1BE673-70E9-4852-A8C8-4E0A83EB7BFE}" presName="tSp" presStyleCnt="0"/>
      <dgm:spPr/>
    </dgm:pt>
    <dgm:pt modelId="{AFDFF3AE-D01E-41C1-96E3-728965460634}" type="pres">
      <dgm:prSet presAssocID="{0D1BE673-70E9-4852-A8C8-4E0A83EB7BFE}" presName="bSp" presStyleCnt="0"/>
      <dgm:spPr/>
    </dgm:pt>
    <dgm:pt modelId="{B0A22B8E-87BE-4613-B84F-1A65E5E014BA}" type="pres">
      <dgm:prSet presAssocID="{0D1BE673-70E9-4852-A8C8-4E0A83EB7BFE}" presName="process" presStyleCnt="0"/>
      <dgm:spPr/>
    </dgm:pt>
    <dgm:pt modelId="{D454FA9B-91B5-41A2-8042-03EAA896F474}" type="pres">
      <dgm:prSet presAssocID="{6C959DFE-23F3-45FF-97EF-96FCB94EB2E1}" presName="composite1" presStyleCnt="0"/>
      <dgm:spPr/>
    </dgm:pt>
    <dgm:pt modelId="{B46DFF66-017A-43C1-A87C-89E155E9A355}" type="pres">
      <dgm:prSet presAssocID="{6C959DFE-23F3-45FF-97EF-96FCB94EB2E1}" presName="dummyNode1" presStyleLbl="node1" presStyleIdx="0" presStyleCnt="3"/>
      <dgm:spPr/>
    </dgm:pt>
    <dgm:pt modelId="{D84DA054-C86A-4F2A-8102-F97DB0721A7F}" type="pres">
      <dgm:prSet presAssocID="{6C959DFE-23F3-45FF-97EF-96FCB94EB2E1}" presName="childNode1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39F1DC-813D-4A47-BCB4-F93802591581}" type="pres">
      <dgm:prSet presAssocID="{6C959DFE-23F3-45FF-97EF-96FCB94EB2E1}" presName="childNode1tx" presStyleLbl="bgAcc1" presStyleIdx="0" presStyleCnt="3">
        <dgm:presLayoutVars>
          <dgm:bulletEnabled val="1"/>
        </dgm:presLayoutVars>
      </dgm:prSet>
      <dgm:spPr/>
    </dgm:pt>
    <dgm:pt modelId="{AD34BCFA-7934-4E4D-9AA9-4EFF5A125AA8}" type="pres">
      <dgm:prSet presAssocID="{6C959DFE-23F3-45FF-97EF-96FCB94EB2E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C4E07E3-B8E2-4B51-A407-DDBEAF7A431B}" type="pres">
      <dgm:prSet presAssocID="{6C959DFE-23F3-45FF-97EF-96FCB94EB2E1}" presName="connSite1" presStyleCnt="0"/>
      <dgm:spPr/>
    </dgm:pt>
    <dgm:pt modelId="{393E2FE3-04B4-4BB1-92EF-7775B4F18199}" type="pres">
      <dgm:prSet presAssocID="{39745B76-5AEF-417F-A7F6-7FCA5063E0F3}" presName="Name9" presStyleLbl="sibTrans2D1" presStyleIdx="0" presStyleCnt="2"/>
      <dgm:spPr/>
    </dgm:pt>
    <dgm:pt modelId="{5C3DB5E2-F925-49F4-A98E-F3CF5669BC56}" type="pres">
      <dgm:prSet presAssocID="{CA9D0296-6EBD-40B1-8674-3EC9378A9C2C}" presName="composite2" presStyleCnt="0"/>
      <dgm:spPr/>
    </dgm:pt>
    <dgm:pt modelId="{9692E310-72B9-4ED8-9C96-226F5CB468E2}" type="pres">
      <dgm:prSet presAssocID="{CA9D0296-6EBD-40B1-8674-3EC9378A9C2C}" presName="dummyNode2" presStyleLbl="node1" presStyleIdx="0" presStyleCnt="3"/>
      <dgm:spPr/>
    </dgm:pt>
    <dgm:pt modelId="{7E8246DC-0E63-4877-8628-C64867B0A6A3}" type="pres">
      <dgm:prSet presAssocID="{CA9D0296-6EBD-40B1-8674-3EC9378A9C2C}" presName="childNode2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B1CAF3D-DA87-47D2-A417-61E9BB0FD853}" type="pres">
      <dgm:prSet presAssocID="{CA9D0296-6EBD-40B1-8674-3EC9378A9C2C}" presName="childNode2tx" presStyleLbl="bgAcc1" presStyleIdx="1" presStyleCnt="3">
        <dgm:presLayoutVars>
          <dgm:bulletEnabled val="1"/>
        </dgm:presLayoutVars>
      </dgm:prSet>
      <dgm:spPr/>
    </dgm:pt>
    <dgm:pt modelId="{6C9E47C8-75E0-4833-BD12-ECE2D5C23FE5}" type="pres">
      <dgm:prSet presAssocID="{CA9D0296-6EBD-40B1-8674-3EC9378A9C2C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A704E4AB-6ED7-44F5-BBAC-5D0E66717207}" type="pres">
      <dgm:prSet presAssocID="{CA9D0296-6EBD-40B1-8674-3EC9378A9C2C}" presName="connSite2" presStyleCnt="0"/>
      <dgm:spPr/>
    </dgm:pt>
    <dgm:pt modelId="{C9E34F6C-00C8-4F9B-A94B-6A999950FEFA}" type="pres">
      <dgm:prSet presAssocID="{1DA5D855-32D1-467C-95B2-10CE15AA6F1E}" presName="Name18" presStyleLbl="sibTrans2D1" presStyleIdx="1" presStyleCnt="2"/>
      <dgm:spPr/>
    </dgm:pt>
    <dgm:pt modelId="{C607652D-C444-426B-A5CF-8A10D6AC7FAD}" type="pres">
      <dgm:prSet presAssocID="{F57CA48A-93EA-4D32-9339-4A666F342E90}" presName="composite1" presStyleCnt="0"/>
      <dgm:spPr/>
    </dgm:pt>
    <dgm:pt modelId="{33B4D047-D80E-4C62-8F31-B5BDD7833EE6}" type="pres">
      <dgm:prSet presAssocID="{F57CA48A-93EA-4D32-9339-4A666F342E90}" presName="dummyNode1" presStyleLbl="node1" presStyleIdx="1" presStyleCnt="3"/>
      <dgm:spPr/>
    </dgm:pt>
    <dgm:pt modelId="{0315D2A2-64BA-48E7-B988-90511B3B667F}" type="pres">
      <dgm:prSet presAssocID="{F57CA48A-93EA-4D32-9339-4A666F342E90}" presName="childNode1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3C36F78-B343-47DE-9B4A-C7EC22BB69A3}" type="pres">
      <dgm:prSet presAssocID="{F57CA48A-93EA-4D32-9339-4A666F342E90}" presName="childNode1tx" presStyleLbl="bgAcc1" presStyleIdx="2" presStyleCnt="3">
        <dgm:presLayoutVars>
          <dgm:bulletEnabled val="1"/>
        </dgm:presLayoutVars>
      </dgm:prSet>
      <dgm:spPr/>
    </dgm:pt>
    <dgm:pt modelId="{2D319A79-B505-47B6-866F-314BA9C6D1B0}" type="pres">
      <dgm:prSet presAssocID="{F57CA48A-93EA-4D32-9339-4A666F342E9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D81D157-05CE-4B3E-86A4-D01F4C0CF805}" type="pres">
      <dgm:prSet presAssocID="{F57CA48A-93EA-4D32-9339-4A666F342E90}" presName="connSite1" presStyleCnt="0"/>
      <dgm:spPr/>
    </dgm:pt>
  </dgm:ptLst>
  <dgm:cxnLst>
    <dgm:cxn modelId="{25BCF402-D7F6-44F6-A604-BC604D109FCD}" type="presOf" srcId="{F57CA48A-93EA-4D32-9339-4A666F342E90}" destId="{2D319A79-B505-47B6-866F-314BA9C6D1B0}" srcOrd="0" destOrd="0" presId="urn:microsoft.com/office/officeart/2005/8/layout/hProcess4"/>
    <dgm:cxn modelId="{6714EE04-4EB3-4EC4-919E-D040C95E7433}" srcId="{0D1BE673-70E9-4852-A8C8-4E0A83EB7BFE}" destId="{F57CA48A-93EA-4D32-9339-4A666F342E90}" srcOrd="2" destOrd="0" parTransId="{8C84FFB5-432D-44DE-B835-62E69B593337}" sibTransId="{C518AB0A-6C8A-4190-9DD4-F10438B0D1B5}"/>
    <dgm:cxn modelId="{4A3C9414-7B93-4064-8007-9DABC7477585}" type="presOf" srcId="{39745B76-5AEF-417F-A7F6-7FCA5063E0F3}" destId="{393E2FE3-04B4-4BB1-92EF-7775B4F18199}" srcOrd="0" destOrd="0" presId="urn:microsoft.com/office/officeart/2005/8/layout/hProcess4"/>
    <dgm:cxn modelId="{60C3BA70-D0AA-48E7-9609-650AD46E6CAD}" srcId="{0D1BE673-70E9-4852-A8C8-4E0A83EB7BFE}" destId="{6C959DFE-23F3-45FF-97EF-96FCB94EB2E1}" srcOrd="0" destOrd="0" parTransId="{BCD20E04-A82A-4479-8612-BC9AFA802418}" sibTransId="{39745B76-5AEF-417F-A7F6-7FCA5063E0F3}"/>
    <dgm:cxn modelId="{D997CAA1-DED0-45AC-911E-4DAC677A41EE}" type="presOf" srcId="{1DA5D855-32D1-467C-95B2-10CE15AA6F1E}" destId="{C9E34F6C-00C8-4F9B-A94B-6A999950FEFA}" srcOrd="0" destOrd="0" presId="urn:microsoft.com/office/officeart/2005/8/layout/hProcess4"/>
    <dgm:cxn modelId="{C27FC8A5-ED38-43EC-B0D2-78FDCC79E17F}" srcId="{0D1BE673-70E9-4852-A8C8-4E0A83EB7BFE}" destId="{CA9D0296-6EBD-40B1-8674-3EC9378A9C2C}" srcOrd="1" destOrd="0" parTransId="{EA2EA070-3192-490D-BB2F-BC27C9D16872}" sibTransId="{1DA5D855-32D1-467C-95B2-10CE15AA6F1E}"/>
    <dgm:cxn modelId="{BFAD58B3-406B-44C4-9FCA-E8C528ED0C91}" type="presOf" srcId="{0D1BE673-70E9-4852-A8C8-4E0A83EB7BFE}" destId="{3BEBCE4E-BAA2-43FD-ABC9-69A82A112DD7}" srcOrd="0" destOrd="0" presId="urn:microsoft.com/office/officeart/2005/8/layout/hProcess4"/>
    <dgm:cxn modelId="{2BD249B4-1747-43F3-BD76-FE10AD86FC98}" type="presOf" srcId="{CA9D0296-6EBD-40B1-8674-3EC9378A9C2C}" destId="{6C9E47C8-75E0-4833-BD12-ECE2D5C23FE5}" srcOrd="0" destOrd="0" presId="urn:microsoft.com/office/officeart/2005/8/layout/hProcess4"/>
    <dgm:cxn modelId="{C4DBA5D1-E158-403A-9CD7-25EAC56E1544}" type="presOf" srcId="{6C959DFE-23F3-45FF-97EF-96FCB94EB2E1}" destId="{AD34BCFA-7934-4E4D-9AA9-4EFF5A125AA8}" srcOrd="0" destOrd="0" presId="urn:microsoft.com/office/officeart/2005/8/layout/hProcess4"/>
    <dgm:cxn modelId="{5012B21A-2982-47F7-BB6B-533F0C65C904}" type="presParOf" srcId="{3BEBCE4E-BAA2-43FD-ABC9-69A82A112DD7}" destId="{998EDC86-64B8-4A5C-B008-75AF8B28FF6D}" srcOrd="0" destOrd="0" presId="urn:microsoft.com/office/officeart/2005/8/layout/hProcess4"/>
    <dgm:cxn modelId="{8616209A-9C75-42BD-97A6-4796C65A1D3C}" type="presParOf" srcId="{3BEBCE4E-BAA2-43FD-ABC9-69A82A112DD7}" destId="{AFDFF3AE-D01E-41C1-96E3-728965460634}" srcOrd="1" destOrd="0" presId="urn:microsoft.com/office/officeart/2005/8/layout/hProcess4"/>
    <dgm:cxn modelId="{F629CF70-DF4F-4303-B276-8A51BFDAD37B}" type="presParOf" srcId="{3BEBCE4E-BAA2-43FD-ABC9-69A82A112DD7}" destId="{B0A22B8E-87BE-4613-B84F-1A65E5E014BA}" srcOrd="2" destOrd="0" presId="urn:microsoft.com/office/officeart/2005/8/layout/hProcess4"/>
    <dgm:cxn modelId="{ADED388F-2482-44C8-BE58-08DBFFEB48C9}" type="presParOf" srcId="{B0A22B8E-87BE-4613-B84F-1A65E5E014BA}" destId="{D454FA9B-91B5-41A2-8042-03EAA896F474}" srcOrd="0" destOrd="0" presId="urn:microsoft.com/office/officeart/2005/8/layout/hProcess4"/>
    <dgm:cxn modelId="{6867EC07-BA09-4CBF-8A48-558E1FD816CC}" type="presParOf" srcId="{D454FA9B-91B5-41A2-8042-03EAA896F474}" destId="{B46DFF66-017A-43C1-A87C-89E155E9A355}" srcOrd="0" destOrd="0" presId="urn:microsoft.com/office/officeart/2005/8/layout/hProcess4"/>
    <dgm:cxn modelId="{E9B05150-C824-446B-A979-FE91E02245BB}" type="presParOf" srcId="{D454FA9B-91B5-41A2-8042-03EAA896F474}" destId="{D84DA054-C86A-4F2A-8102-F97DB0721A7F}" srcOrd="1" destOrd="0" presId="urn:microsoft.com/office/officeart/2005/8/layout/hProcess4"/>
    <dgm:cxn modelId="{E513A6B8-E6EA-47F1-8DE8-81D62B7F1B55}" type="presParOf" srcId="{D454FA9B-91B5-41A2-8042-03EAA896F474}" destId="{3339F1DC-813D-4A47-BCB4-F93802591581}" srcOrd="2" destOrd="0" presId="urn:microsoft.com/office/officeart/2005/8/layout/hProcess4"/>
    <dgm:cxn modelId="{906203EF-C844-435D-813D-FF5E11675540}" type="presParOf" srcId="{D454FA9B-91B5-41A2-8042-03EAA896F474}" destId="{AD34BCFA-7934-4E4D-9AA9-4EFF5A125AA8}" srcOrd="3" destOrd="0" presId="urn:microsoft.com/office/officeart/2005/8/layout/hProcess4"/>
    <dgm:cxn modelId="{D1BCEBFB-F5CB-4656-934C-A8B5B2CC6566}" type="presParOf" srcId="{D454FA9B-91B5-41A2-8042-03EAA896F474}" destId="{9C4E07E3-B8E2-4B51-A407-DDBEAF7A431B}" srcOrd="4" destOrd="0" presId="urn:microsoft.com/office/officeart/2005/8/layout/hProcess4"/>
    <dgm:cxn modelId="{3C3EA38F-E911-4A4E-AEBF-9FB2CCF8F726}" type="presParOf" srcId="{B0A22B8E-87BE-4613-B84F-1A65E5E014BA}" destId="{393E2FE3-04B4-4BB1-92EF-7775B4F18199}" srcOrd="1" destOrd="0" presId="urn:microsoft.com/office/officeart/2005/8/layout/hProcess4"/>
    <dgm:cxn modelId="{2A3A7045-7475-4AEC-9123-848E756B7BBB}" type="presParOf" srcId="{B0A22B8E-87BE-4613-B84F-1A65E5E014BA}" destId="{5C3DB5E2-F925-49F4-A98E-F3CF5669BC56}" srcOrd="2" destOrd="0" presId="urn:microsoft.com/office/officeart/2005/8/layout/hProcess4"/>
    <dgm:cxn modelId="{583FC2D0-FDB5-409B-8E15-5296582508BA}" type="presParOf" srcId="{5C3DB5E2-F925-49F4-A98E-F3CF5669BC56}" destId="{9692E310-72B9-4ED8-9C96-226F5CB468E2}" srcOrd="0" destOrd="0" presId="urn:microsoft.com/office/officeart/2005/8/layout/hProcess4"/>
    <dgm:cxn modelId="{6F7DF39A-2BB3-4DBC-8FC8-31BAD331EF46}" type="presParOf" srcId="{5C3DB5E2-F925-49F4-A98E-F3CF5669BC56}" destId="{7E8246DC-0E63-4877-8628-C64867B0A6A3}" srcOrd="1" destOrd="0" presId="urn:microsoft.com/office/officeart/2005/8/layout/hProcess4"/>
    <dgm:cxn modelId="{2A350E0B-03B2-4CED-B970-5C50D8ED8900}" type="presParOf" srcId="{5C3DB5E2-F925-49F4-A98E-F3CF5669BC56}" destId="{BB1CAF3D-DA87-47D2-A417-61E9BB0FD853}" srcOrd="2" destOrd="0" presId="urn:microsoft.com/office/officeart/2005/8/layout/hProcess4"/>
    <dgm:cxn modelId="{86A3C0A8-BA01-4BB1-B9DE-3519A528D250}" type="presParOf" srcId="{5C3DB5E2-F925-49F4-A98E-F3CF5669BC56}" destId="{6C9E47C8-75E0-4833-BD12-ECE2D5C23FE5}" srcOrd="3" destOrd="0" presId="urn:microsoft.com/office/officeart/2005/8/layout/hProcess4"/>
    <dgm:cxn modelId="{884B88CB-3C6F-459A-8664-C7386F905F20}" type="presParOf" srcId="{5C3DB5E2-F925-49F4-A98E-F3CF5669BC56}" destId="{A704E4AB-6ED7-44F5-BBAC-5D0E66717207}" srcOrd="4" destOrd="0" presId="urn:microsoft.com/office/officeart/2005/8/layout/hProcess4"/>
    <dgm:cxn modelId="{07A2E4CE-6A6F-4BEB-8E15-3CB3CCC0C5BB}" type="presParOf" srcId="{B0A22B8E-87BE-4613-B84F-1A65E5E014BA}" destId="{C9E34F6C-00C8-4F9B-A94B-6A999950FEFA}" srcOrd="3" destOrd="0" presId="urn:microsoft.com/office/officeart/2005/8/layout/hProcess4"/>
    <dgm:cxn modelId="{9F6ECCBC-3178-49B9-A94E-044F64573968}" type="presParOf" srcId="{B0A22B8E-87BE-4613-B84F-1A65E5E014BA}" destId="{C607652D-C444-426B-A5CF-8A10D6AC7FAD}" srcOrd="4" destOrd="0" presId="urn:microsoft.com/office/officeart/2005/8/layout/hProcess4"/>
    <dgm:cxn modelId="{1DC52F3D-BACE-47D1-9959-87766DDD2008}" type="presParOf" srcId="{C607652D-C444-426B-A5CF-8A10D6AC7FAD}" destId="{33B4D047-D80E-4C62-8F31-B5BDD7833EE6}" srcOrd="0" destOrd="0" presId="urn:microsoft.com/office/officeart/2005/8/layout/hProcess4"/>
    <dgm:cxn modelId="{9A3A93C4-BF4D-49F7-9AAA-8E98CF1C662C}" type="presParOf" srcId="{C607652D-C444-426B-A5CF-8A10D6AC7FAD}" destId="{0315D2A2-64BA-48E7-B988-90511B3B667F}" srcOrd="1" destOrd="0" presId="urn:microsoft.com/office/officeart/2005/8/layout/hProcess4"/>
    <dgm:cxn modelId="{D8B8AADF-7195-4065-8A86-220FC14AF069}" type="presParOf" srcId="{C607652D-C444-426B-A5CF-8A10D6AC7FAD}" destId="{63C36F78-B343-47DE-9B4A-C7EC22BB69A3}" srcOrd="2" destOrd="0" presId="urn:microsoft.com/office/officeart/2005/8/layout/hProcess4"/>
    <dgm:cxn modelId="{BA810371-A916-4A3A-821D-F5E2EBE20E9F}" type="presParOf" srcId="{C607652D-C444-426B-A5CF-8A10D6AC7FAD}" destId="{2D319A79-B505-47B6-866F-314BA9C6D1B0}" srcOrd="3" destOrd="0" presId="urn:microsoft.com/office/officeart/2005/8/layout/hProcess4"/>
    <dgm:cxn modelId="{A3D0982D-CC2B-4B9B-A579-529AA4B62902}" type="presParOf" srcId="{C607652D-C444-426B-A5CF-8A10D6AC7FAD}" destId="{0D81D157-05CE-4B3E-86A4-D01F4C0CF80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63325-46E3-405C-BDA1-3C121268F97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228BE1-E425-440B-B475-002E860B1CC2}">
      <dgm:prSet phldrT="[Texte]"/>
      <dgm:spPr/>
      <dgm:t>
        <a:bodyPr/>
        <a:lstStyle/>
        <a:p>
          <a:r>
            <a:rPr lang="fr-FR" dirty="0"/>
            <a:t>Animer </a:t>
          </a:r>
        </a:p>
      </dgm:t>
    </dgm:pt>
    <dgm:pt modelId="{3353C81C-AEEA-460A-8635-EC73DF515747}" type="parTrans" cxnId="{80CF1C06-1237-4ED6-BAB5-385F09690363}">
      <dgm:prSet/>
      <dgm:spPr/>
      <dgm:t>
        <a:bodyPr/>
        <a:lstStyle/>
        <a:p>
          <a:endParaRPr lang="fr-FR"/>
        </a:p>
      </dgm:t>
    </dgm:pt>
    <dgm:pt modelId="{434C9D6F-B004-4165-97FB-0C3C90A5BBB9}" type="sibTrans" cxnId="{80CF1C06-1237-4ED6-BAB5-385F09690363}">
      <dgm:prSet/>
      <dgm:spPr/>
      <dgm:t>
        <a:bodyPr/>
        <a:lstStyle/>
        <a:p>
          <a:endParaRPr lang="fr-FR"/>
        </a:p>
      </dgm:t>
    </dgm:pt>
    <dgm:pt modelId="{70E4DAF0-E393-4215-B8DF-7527F80AC59F}">
      <dgm:prSet phldrT="[Texte]"/>
      <dgm:spPr/>
      <dgm:t>
        <a:bodyPr/>
        <a:lstStyle/>
        <a:p>
          <a:r>
            <a:rPr lang="fr-FR" dirty="0"/>
            <a:t>Une équipe</a:t>
          </a:r>
        </a:p>
      </dgm:t>
    </dgm:pt>
    <dgm:pt modelId="{38480A68-8F3B-40AB-8E8E-B23457A72FE8}" type="parTrans" cxnId="{4F12DC81-5814-4460-8F4E-1BE8DEDEB796}">
      <dgm:prSet/>
      <dgm:spPr/>
      <dgm:t>
        <a:bodyPr/>
        <a:lstStyle/>
        <a:p>
          <a:endParaRPr lang="fr-FR"/>
        </a:p>
      </dgm:t>
    </dgm:pt>
    <dgm:pt modelId="{A3700766-5C50-4407-B5F6-EA73F5714970}" type="sibTrans" cxnId="{4F12DC81-5814-4460-8F4E-1BE8DEDEB796}">
      <dgm:prSet/>
      <dgm:spPr/>
      <dgm:t>
        <a:bodyPr/>
        <a:lstStyle/>
        <a:p>
          <a:endParaRPr lang="fr-FR"/>
        </a:p>
      </dgm:t>
    </dgm:pt>
    <dgm:pt modelId="{AC3B1A95-DB29-446F-9C96-B0A309EA2EBD}">
      <dgm:prSet phldrT="[Texte]"/>
      <dgm:spPr/>
      <dgm:t>
        <a:bodyPr/>
        <a:lstStyle/>
        <a:p>
          <a:r>
            <a:rPr lang="fr-FR" dirty="0"/>
            <a:t>Valoriser</a:t>
          </a:r>
        </a:p>
      </dgm:t>
    </dgm:pt>
    <dgm:pt modelId="{3A84C295-EA94-44CB-B20B-2B39A0CDFCE3}" type="parTrans" cxnId="{0F6FE949-8EFA-411A-A4F7-B4221A01B915}">
      <dgm:prSet/>
      <dgm:spPr/>
      <dgm:t>
        <a:bodyPr/>
        <a:lstStyle/>
        <a:p>
          <a:endParaRPr lang="fr-FR"/>
        </a:p>
      </dgm:t>
    </dgm:pt>
    <dgm:pt modelId="{B4C277DB-4967-48B1-9B9D-781F0B896EDB}" type="sibTrans" cxnId="{0F6FE949-8EFA-411A-A4F7-B4221A01B915}">
      <dgm:prSet/>
      <dgm:spPr/>
      <dgm:t>
        <a:bodyPr/>
        <a:lstStyle/>
        <a:p>
          <a:endParaRPr lang="fr-FR"/>
        </a:p>
      </dgm:t>
    </dgm:pt>
    <dgm:pt modelId="{41FF864E-6F47-4D12-951B-8FCF2FE1A25B}">
      <dgm:prSet phldrT="[Texte]"/>
      <dgm:spPr/>
      <dgm:t>
        <a:bodyPr/>
        <a:lstStyle/>
        <a:p>
          <a:r>
            <a:rPr lang="fr-FR" dirty="0"/>
            <a:t>Un centre de profit</a:t>
          </a:r>
        </a:p>
      </dgm:t>
    </dgm:pt>
    <dgm:pt modelId="{8C2062EE-3D27-4205-BBEA-7B31878AC428}" type="parTrans" cxnId="{9E091E33-239A-4D38-8E84-00D6EE2D42C1}">
      <dgm:prSet/>
      <dgm:spPr/>
      <dgm:t>
        <a:bodyPr/>
        <a:lstStyle/>
        <a:p>
          <a:endParaRPr lang="fr-FR"/>
        </a:p>
      </dgm:t>
    </dgm:pt>
    <dgm:pt modelId="{E87E2ED5-01F8-4F6D-B463-2B787D13E42B}" type="sibTrans" cxnId="{9E091E33-239A-4D38-8E84-00D6EE2D42C1}">
      <dgm:prSet/>
      <dgm:spPr/>
      <dgm:t>
        <a:bodyPr/>
        <a:lstStyle/>
        <a:p>
          <a:endParaRPr lang="fr-FR"/>
        </a:p>
      </dgm:t>
    </dgm:pt>
    <dgm:pt modelId="{E96628A1-AAF0-4159-8F9F-A7C0209D425C}">
      <dgm:prSet phldrT="[Texte]"/>
      <dgm:spPr/>
      <dgm:t>
        <a:bodyPr/>
        <a:lstStyle/>
        <a:p>
          <a:r>
            <a:rPr lang="fr-FR" dirty="0"/>
            <a:t>Gérer</a:t>
          </a:r>
        </a:p>
      </dgm:t>
    </dgm:pt>
    <dgm:pt modelId="{6978F3F5-B196-46B0-A087-3F2F1E82AB35}" type="parTrans" cxnId="{DED3ADF9-0384-4F7C-9A7E-D88BB0D455CC}">
      <dgm:prSet/>
      <dgm:spPr/>
      <dgm:t>
        <a:bodyPr/>
        <a:lstStyle/>
        <a:p>
          <a:endParaRPr lang="fr-FR"/>
        </a:p>
      </dgm:t>
    </dgm:pt>
    <dgm:pt modelId="{900781C1-A3E6-4CA1-96FF-165FD6E4EB97}" type="sibTrans" cxnId="{DED3ADF9-0384-4F7C-9A7E-D88BB0D455CC}">
      <dgm:prSet/>
      <dgm:spPr/>
      <dgm:t>
        <a:bodyPr/>
        <a:lstStyle/>
        <a:p>
          <a:endParaRPr lang="fr-FR"/>
        </a:p>
      </dgm:t>
    </dgm:pt>
    <dgm:pt modelId="{B031179E-9AAE-44AA-8E28-37B0B63EC958}">
      <dgm:prSet phldrT="[Texte]"/>
      <dgm:spPr/>
      <dgm:t>
        <a:bodyPr/>
        <a:lstStyle/>
        <a:p>
          <a:r>
            <a:rPr lang="fr-FR" dirty="0"/>
            <a:t>Une organisation</a:t>
          </a:r>
        </a:p>
      </dgm:t>
    </dgm:pt>
    <dgm:pt modelId="{088F08B0-112F-44A1-ADCB-B63733D436DC}" type="parTrans" cxnId="{873BDD96-C97E-4C1D-B099-49FE991DB13C}">
      <dgm:prSet/>
      <dgm:spPr/>
      <dgm:t>
        <a:bodyPr/>
        <a:lstStyle/>
        <a:p>
          <a:endParaRPr lang="fr-FR"/>
        </a:p>
      </dgm:t>
    </dgm:pt>
    <dgm:pt modelId="{C1824D72-4394-4C6C-8F88-75D3B3FAC29D}" type="sibTrans" cxnId="{873BDD96-C97E-4C1D-B099-49FE991DB13C}">
      <dgm:prSet/>
      <dgm:spPr/>
      <dgm:t>
        <a:bodyPr/>
        <a:lstStyle/>
        <a:p>
          <a:endParaRPr lang="fr-FR"/>
        </a:p>
      </dgm:t>
    </dgm:pt>
    <dgm:pt modelId="{D4542E75-AD18-4C37-A46F-68E2C29D9F9B}" type="pres">
      <dgm:prSet presAssocID="{74863325-46E3-405C-BDA1-3C121268F97A}" presName="Name0" presStyleCnt="0">
        <dgm:presLayoutVars>
          <dgm:dir/>
          <dgm:animLvl val="lvl"/>
          <dgm:resizeHandles val="exact"/>
        </dgm:presLayoutVars>
      </dgm:prSet>
      <dgm:spPr/>
    </dgm:pt>
    <dgm:pt modelId="{689B443C-43A6-44E6-83D7-53DA73B65B0B}" type="pres">
      <dgm:prSet presAssocID="{74863325-46E3-405C-BDA1-3C121268F97A}" presName="tSp" presStyleCnt="0"/>
      <dgm:spPr/>
    </dgm:pt>
    <dgm:pt modelId="{58363820-3544-4B3B-946F-92328CD241CF}" type="pres">
      <dgm:prSet presAssocID="{74863325-46E3-405C-BDA1-3C121268F97A}" presName="bSp" presStyleCnt="0"/>
      <dgm:spPr/>
    </dgm:pt>
    <dgm:pt modelId="{D904D12D-711A-4F34-9DB6-42B1257D94D6}" type="pres">
      <dgm:prSet presAssocID="{74863325-46E3-405C-BDA1-3C121268F97A}" presName="process" presStyleCnt="0"/>
      <dgm:spPr/>
    </dgm:pt>
    <dgm:pt modelId="{F3F1D50E-7FD2-4796-8E96-D749E85D845E}" type="pres">
      <dgm:prSet presAssocID="{8D228BE1-E425-440B-B475-002E860B1CC2}" presName="composite1" presStyleCnt="0"/>
      <dgm:spPr/>
    </dgm:pt>
    <dgm:pt modelId="{147FC5FC-F308-4774-8B77-8DD0EB650B23}" type="pres">
      <dgm:prSet presAssocID="{8D228BE1-E425-440B-B475-002E860B1CC2}" presName="dummyNode1" presStyleLbl="node1" presStyleIdx="0" presStyleCnt="3"/>
      <dgm:spPr/>
    </dgm:pt>
    <dgm:pt modelId="{2797A8E9-70D4-4178-B683-0131195E06D8}" type="pres">
      <dgm:prSet presAssocID="{8D228BE1-E425-440B-B475-002E860B1CC2}" presName="childNode1" presStyleLbl="bgAcc1" presStyleIdx="0" presStyleCnt="3">
        <dgm:presLayoutVars>
          <dgm:bulletEnabled val="1"/>
        </dgm:presLayoutVars>
      </dgm:prSet>
      <dgm:spPr/>
    </dgm:pt>
    <dgm:pt modelId="{407B6B7E-170D-45C4-8398-49520E32CFF0}" type="pres">
      <dgm:prSet presAssocID="{8D228BE1-E425-440B-B475-002E860B1CC2}" presName="childNode1tx" presStyleLbl="bgAcc1" presStyleIdx="0" presStyleCnt="3">
        <dgm:presLayoutVars>
          <dgm:bulletEnabled val="1"/>
        </dgm:presLayoutVars>
      </dgm:prSet>
      <dgm:spPr/>
    </dgm:pt>
    <dgm:pt modelId="{5E1DD62B-AF52-4C09-BF61-BBD947C99764}" type="pres">
      <dgm:prSet presAssocID="{8D228BE1-E425-440B-B475-002E860B1CC2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3A9CDD9-120B-47BA-A6F1-1D793B9EDB31}" type="pres">
      <dgm:prSet presAssocID="{8D228BE1-E425-440B-B475-002E860B1CC2}" presName="connSite1" presStyleCnt="0"/>
      <dgm:spPr/>
    </dgm:pt>
    <dgm:pt modelId="{7C3C4870-3698-486E-A9B2-01B48F86EF68}" type="pres">
      <dgm:prSet presAssocID="{434C9D6F-B004-4165-97FB-0C3C90A5BBB9}" presName="Name9" presStyleLbl="sibTrans2D1" presStyleIdx="0" presStyleCnt="2"/>
      <dgm:spPr/>
    </dgm:pt>
    <dgm:pt modelId="{21292B12-4544-4100-9083-28E039CC56DF}" type="pres">
      <dgm:prSet presAssocID="{AC3B1A95-DB29-446F-9C96-B0A309EA2EBD}" presName="composite2" presStyleCnt="0"/>
      <dgm:spPr/>
    </dgm:pt>
    <dgm:pt modelId="{3A62DBE3-2E49-4FBB-A932-FE47E89AFBA2}" type="pres">
      <dgm:prSet presAssocID="{AC3B1A95-DB29-446F-9C96-B0A309EA2EBD}" presName="dummyNode2" presStyleLbl="node1" presStyleIdx="0" presStyleCnt="3"/>
      <dgm:spPr/>
    </dgm:pt>
    <dgm:pt modelId="{131F547D-76C1-4BD2-A10C-A8EFCF027927}" type="pres">
      <dgm:prSet presAssocID="{AC3B1A95-DB29-446F-9C96-B0A309EA2EBD}" presName="childNode2" presStyleLbl="bgAcc1" presStyleIdx="1" presStyleCnt="3">
        <dgm:presLayoutVars>
          <dgm:bulletEnabled val="1"/>
        </dgm:presLayoutVars>
      </dgm:prSet>
      <dgm:spPr/>
    </dgm:pt>
    <dgm:pt modelId="{A8D60575-F8B0-46B1-A1AB-38AF547A784F}" type="pres">
      <dgm:prSet presAssocID="{AC3B1A95-DB29-446F-9C96-B0A309EA2EBD}" presName="childNode2tx" presStyleLbl="bgAcc1" presStyleIdx="1" presStyleCnt="3">
        <dgm:presLayoutVars>
          <dgm:bulletEnabled val="1"/>
        </dgm:presLayoutVars>
      </dgm:prSet>
      <dgm:spPr/>
    </dgm:pt>
    <dgm:pt modelId="{B4F809EE-9370-431C-9D33-625AF7238C3E}" type="pres">
      <dgm:prSet presAssocID="{AC3B1A95-DB29-446F-9C96-B0A309EA2EB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28E22E4-849A-4234-B2C5-8BB15A1944CC}" type="pres">
      <dgm:prSet presAssocID="{AC3B1A95-DB29-446F-9C96-B0A309EA2EBD}" presName="connSite2" presStyleCnt="0"/>
      <dgm:spPr/>
    </dgm:pt>
    <dgm:pt modelId="{BB5D3C57-A3F2-40A2-98CA-5CA22043EC55}" type="pres">
      <dgm:prSet presAssocID="{B4C277DB-4967-48B1-9B9D-781F0B896EDB}" presName="Name18" presStyleLbl="sibTrans2D1" presStyleIdx="1" presStyleCnt="2"/>
      <dgm:spPr/>
    </dgm:pt>
    <dgm:pt modelId="{F285A5B4-D803-49EE-AFC4-DF1FE7449588}" type="pres">
      <dgm:prSet presAssocID="{E96628A1-AAF0-4159-8F9F-A7C0209D425C}" presName="composite1" presStyleCnt="0"/>
      <dgm:spPr/>
    </dgm:pt>
    <dgm:pt modelId="{D78F1849-E650-4325-9F09-882906B09AFE}" type="pres">
      <dgm:prSet presAssocID="{E96628A1-AAF0-4159-8F9F-A7C0209D425C}" presName="dummyNode1" presStyleLbl="node1" presStyleIdx="1" presStyleCnt="3"/>
      <dgm:spPr/>
    </dgm:pt>
    <dgm:pt modelId="{61D70DC7-C5D3-4110-9ED8-E0EC1325062F}" type="pres">
      <dgm:prSet presAssocID="{E96628A1-AAF0-4159-8F9F-A7C0209D425C}" presName="childNode1" presStyleLbl="bgAcc1" presStyleIdx="2" presStyleCnt="3" custLinFactNeighborX="-406" custLinFactNeighborY="3779">
        <dgm:presLayoutVars>
          <dgm:bulletEnabled val="1"/>
        </dgm:presLayoutVars>
      </dgm:prSet>
      <dgm:spPr/>
    </dgm:pt>
    <dgm:pt modelId="{816A253A-FF14-43C0-AA75-554C587CBFF4}" type="pres">
      <dgm:prSet presAssocID="{E96628A1-AAF0-4159-8F9F-A7C0209D425C}" presName="childNode1tx" presStyleLbl="bgAcc1" presStyleIdx="2" presStyleCnt="3">
        <dgm:presLayoutVars>
          <dgm:bulletEnabled val="1"/>
        </dgm:presLayoutVars>
      </dgm:prSet>
      <dgm:spPr/>
    </dgm:pt>
    <dgm:pt modelId="{A75F0AEB-D565-43CA-9D2F-181CF7BEA2C2}" type="pres">
      <dgm:prSet presAssocID="{E96628A1-AAF0-4159-8F9F-A7C0209D425C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6E1ED6A2-3C52-4AF3-B750-6D095AF02878}" type="pres">
      <dgm:prSet presAssocID="{E96628A1-AAF0-4159-8F9F-A7C0209D425C}" presName="connSite1" presStyleCnt="0"/>
      <dgm:spPr/>
    </dgm:pt>
  </dgm:ptLst>
  <dgm:cxnLst>
    <dgm:cxn modelId="{80CF1C06-1237-4ED6-BAB5-385F09690363}" srcId="{74863325-46E3-405C-BDA1-3C121268F97A}" destId="{8D228BE1-E425-440B-B475-002E860B1CC2}" srcOrd="0" destOrd="0" parTransId="{3353C81C-AEEA-460A-8635-EC73DF515747}" sibTransId="{434C9D6F-B004-4165-97FB-0C3C90A5BBB9}"/>
    <dgm:cxn modelId="{FE575C0A-FB31-4A04-8180-35596714598D}" type="presOf" srcId="{41FF864E-6F47-4D12-951B-8FCF2FE1A25B}" destId="{A8D60575-F8B0-46B1-A1AB-38AF547A784F}" srcOrd="1" destOrd="0" presId="urn:microsoft.com/office/officeart/2005/8/layout/hProcess4"/>
    <dgm:cxn modelId="{5E193216-8506-4594-A4D5-2DBC21E14EA1}" type="presOf" srcId="{B031179E-9AAE-44AA-8E28-37B0B63EC958}" destId="{816A253A-FF14-43C0-AA75-554C587CBFF4}" srcOrd="1" destOrd="0" presId="urn:microsoft.com/office/officeart/2005/8/layout/hProcess4"/>
    <dgm:cxn modelId="{E37B072A-2291-4C17-BB65-4A9F1E457E21}" type="presOf" srcId="{8D228BE1-E425-440B-B475-002E860B1CC2}" destId="{5E1DD62B-AF52-4C09-BF61-BBD947C99764}" srcOrd="0" destOrd="0" presId="urn:microsoft.com/office/officeart/2005/8/layout/hProcess4"/>
    <dgm:cxn modelId="{9E091E33-239A-4D38-8E84-00D6EE2D42C1}" srcId="{AC3B1A95-DB29-446F-9C96-B0A309EA2EBD}" destId="{41FF864E-6F47-4D12-951B-8FCF2FE1A25B}" srcOrd="0" destOrd="0" parTransId="{8C2062EE-3D27-4205-BBEA-7B31878AC428}" sibTransId="{E87E2ED5-01F8-4F6D-B463-2B787D13E42B}"/>
    <dgm:cxn modelId="{0F6FE949-8EFA-411A-A4F7-B4221A01B915}" srcId="{74863325-46E3-405C-BDA1-3C121268F97A}" destId="{AC3B1A95-DB29-446F-9C96-B0A309EA2EBD}" srcOrd="1" destOrd="0" parTransId="{3A84C295-EA94-44CB-B20B-2B39A0CDFCE3}" sibTransId="{B4C277DB-4967-48B1-9B9D-781F0B896EDB}"/>
    <dgm:cxn modelId="{38D3AD75-F049-4820-9855-918872D5671E}" type="presOf" srcId="{74863325-46E3-405C-BDA1-3C121268F97A}" destId="{D4542E75-AD18-4C37-A46F-68E2C29D9F9B}" srcOrd="0" destOrd="0" presId="urn:microsoft.com/office/officeart/2005/8/layout/hProcess4"/>
    <dgm:cxn modelId="{427EF37E-33FC-4C9E-8199-E99F2D029999}" type="presOf" srcId="{434C9D6F-B004-4165-97FB-0C3C90A5BBB9}" destId="{7C3C4870-3698-486E-A9B2-01B48F86EF68}" srcOrd="0" destOrd="0" presId="urn:microsoft.com/office/officeart/2005/8/layout/hProcess4"/>
    <dgm:cxn modelId="{4F12DC81-5814-4460-8F4E-1BE8DEDEB796}" srcId="{8D228BE1-E425-440B-B475-002E860B1CC2}" destId="{70E4DAF0-E393-4215-B8DF-7527F80AC59F}" srcOrd="0" destOrd="0" parTransId="{38480A68-8F3B-40AB-8E8E-B23457A72FE8}" sibTransId="{A3700766-5C50-4407-B5F6-EA73F5714970}"/>
    <dgm:cxn modelId="{F4FB438F-8B4E-4CD2-8625-C8DEBBE0C1BB}" type="presOf" srcId="{E96628A1-AAF0-4159-8F9F-A7C0209D425C}" destId="{A75F0AEB-D565-43CA-9D2F-181CF7BEA2C2}" srcOrd="0" destOrd="0" presId="urn:microsoft.com/office/officeart/2005/8/layout/hProcess4"/>
    <dgm:cxn modelId="{11F83791-F18D-4502-89FE-66B32B199BC1}" type="presOf" srcId="{70E4DAF0-E393-4215-B8DF-7527F80AC59F}" destId="{407B6B7E-170D-45C4-8398-49520E32CFF0}" srcOrd="1" destOrd="0" presId="urn:microsoft.com/office/officeart/2005/8/layout/hProcess4"/>
    <dgm:cxn modelId="{873BDD96-C97E-4C1D-B099-49FE991DB13C}" srcId="{E96628A1-AAF0-4159-8F9F-A7C0209D425C}" destId="{B031179E-9AAE-44AA-8E28-37B0B63EC958}" srcOrd="0" destOrd="0" parTransId="{088F08B0-112F-44A1-ADCB-B63733D436DC}" sibTransId="{C1824D72-4394-4C6C-8F88-75D3B3FAC29D}"/>
    <dgm:cxn modelId="{4377D797-5BCE-437C-B4D9-F209813205D2}" type="presOf" srcId="{AC3B1A95-DB29-446F-9C96-B0A309EA2EBD}" destId="{B4F809EE-9370-431C-9D33-625AF7238C3E}" srcOrd="0" destOrd="0" presId="urn:microsoft.com/office/officeart/2005/8/layout/hProcess4"/>
    <dgm:cxn modelId="{6D059DA3-3F77-4762-BF8D-407DC39DC52F}" type="presOf" srcId="{41FF864E-6F47-4D12-951B-8FCF2FE1A25B}" destId="{131F547D-76C1-4BD2-A10C-A8EFCF027927}" srcOrd="0" destOrd="0" presId="urn:microsoft.com/office/officeart/2005/8/layout/hProcess4"/>
    <dgm:cxn modelId="{58CCE3A7-4211-45E1-BA82-AB856BB0BD81}" type="presOf" srcId="{B031179E-9AAE-44AA-8E28-37B0B63EC958}" destId="{61D70DC7-C5D3-4110-9ED8-E0EC1325062F}" srcOrd="0" destOrd="0" presId="urn:microsoft.com/office/officeart/2005/8/layout/hProcess4"/>
    <dgm:cxn modelId="{4F5194C6-93C1-4FE3-ADCD-AC3443285284}" type="presOf" srcId="{B4C277DB-4967-48B1-9B9D-781F0B896EDB}" destId="{BB5D3C57-A3F2-40A2-98CA-5CA22043EC55}" srcOrd="0" destOrd="0" presId="urn:microsoft.com/office/officeart/2005/8/layout/hProcess4"/>
    <dgm:cxn modelId="{165AA9F0-7AFF-4760-B659-827D25142968}" type="presOf" srcId="{70E4DAF0-E393-4215-B8DF-7527F80AC59F}" destId="{2797A8E9-70D4-4178-B683-0131195E06D8}" srcOrd="0" destOrd="0" presId="urn:microsoft.com/office/officeart/2005/8/layout/hProcess4"/>
    <dgm:cxn modelId="{DED3ADF9-0384-4F7C-9A7E-D88BB0D455CC}" srcId="{74863325-46E3-405C-BDA1-3C121268F97A}" destId="{E96628A1-AAF0-4159-8F9F-A7C0209D425C}" srcOrd="2" destOrd="0" parTransId="{6978F3F5-B196-46B0-A087-3F2F1E82AB35}" sibTransId="{900781C1-A3E6-4CA1-96FF-165FD6E4EB97}"/>
    <dgm:cxn modelId="{41085674-EA23-48E7-AB6D-9011127E8FD2}" type="presParOf" srcId="{D4542E75-AD18-4C37-A46F-68E2C29D9F9B}" destId="{689B443C-43A6-44E6-83D7-53DA73B65B0B}" srcOrd="0" destOrd="0" presId="urn:microsoft.com/office/officeart/2005/8/layout/hProcess4"/>
    <dgm:cxn modelId="{0BB8562E-FD0E-4F3A-B650-3CA378A5B07C}" type="presParOf" srcId="{D4542E75-AD18-4C37-A46F-68E2C29D9F9B}" destId="{58363820-3544-4B3B-946F-92328CD241CF}" srcOrd="1" destOrd="0" presId="urn:microsoft.com/office/officeart/2005/8/layout/hProcess4"/>
    <dgm:cxn modelId="{4C809F12-657D-44F8-865F-CA6282DA11AE}" type="presParOf" srcId="{D4542E75-AD18-4C37-A46F-68E2C29D9F9B}" destId="{D904D12D-711A-4F34-9DB6-42B1257D94D6}" srcOrd="2" destOrd="0" presId="urn:microsoft.com/office/officeart/2005/8/layout/hProcess4"/>
    <dgm:cxn modelId="{2FC8FBF6-E76C-4ECE-8991-6445F712D397}" type="presParOf" srcId="{D904D12D-711A-4F34-9DB6-42B1257D94D6}" destId="{F3F1D50E-7FD2-4796-8E96-D749E85D845E}" srcOrd="0" destOrd="0" presId="urn:microsoft.com/office/officeart/2005/8/layout/hProcess4"/>
    <dgm:cxn modelId="{09AA6064-8466-46F7-BE6B-AF815199BAAA}" type="presParOf" srcId="{F3F1D50E-7FD2-4796-8E96-D749E85D845E}" destId="{147FC5FC-F308-4774-8B77-8DD0EB650B23}" srcOrd="0" destOrd="0" presId="urn:microsoft.com/office/officeart/2005/8/layout/hProcess4"/>
    <dgm:cxn modelId="{784E2C57-A5E4-4BE3-88A8-CBF865D7EC71}" type="presParOf" srcId="{F3F1D50E-7FD2-4796-8E96-D749E85D845E}" destId="{2797A8E9-70D4-4178-B683-0131195E06D8}" srcOrd="1" destOrd="0" presId="urn:microsoft.com/office/officeart/2005/8/layout/hProcess4"/>
    <dgm:cxn modelId="{6E4A9F4D-7B6A-4BCB-B08D-E06C001F524D}" type="presParOf" srcId="{F3F1D50E-7FD2-4796-8E96-D749E85D845E}" destId="{407B6B7E-170D-45C4-8398-49520E32CFF0}" srcOrd="2" destOrd="0" presId="urn:microsoft.com/office/officeart/2005/8/layout/hProcess4"/>
    <dgm:cxn modelId="{08966769-0DA9-4556-946B-A84DB8086632}" type="presParOf" srcId="{F3F1D50E-7FD2-4796-8E96-D749E85D845E}" destId="{5E1DD62B-AF52-4C09-BF61-BBD947C99764}" srcOrd="3" destOrd="0" presId="urn:microsoft.com/office/officeart/2005/8/layout/hProcess4"/>
    <dgm:cxn modelId="{18D6242A-3133-408E-85F8-0C88489A97E6}" type="presParOf" srcId="{F3F1D50E-7FD2-4796-8E96-D749E85D845E}" destId="{53A9CDD9-120B-47BA-A6F1-1D793B9EDB31}" srcOrd="4" destOrd="0" presId="urn:microsoft.com/office/officeart/2005/8/layout/hProcess4"/>
    <dgm:cxn modelId="{54C79D5C-FB19-479C-87B1-B154408F6B1F}" type="presParOf" srcId="{D904D12D-711A-4F34-9DB6-42B1257D94D6}" destId="{7C3C4870-3698-486E-A9B2-01B48F86EF68}" srcOrd="1" destOrd="0" presId="urn:microsoft.com/office/officeart/2005/8/layout/hProcess4"/>
    <dgm:cxn modelId="{8D4CAFBB-7A95-4C87-9E82-4A96442F5013}" type="presParOf" srcId="{D904D12D-711A-4F34-9DB6-42B1257D94D6}" destId="{21292B12-4544-4100-9083-28E039CC56DF}" srcOrd="2" destOrd="0" presId="urn:microsoft.com/office/officeart/2005/8/layout/hProcess4"/>
    <dgm:cxn modelId="{1C20B406-FD22-43EB-9044-B5ECDD837967}" type="presParOf" srcId="{21292B12-4544-4100-9083-28E039CC56DF}" destId="{3A62DBE3-2E49-4FBB-A932-FE47E89AFBA2}" srcOrd="0" destOrd="0" presId="urn:microsoft.com/office/officeart/2005/8/layout/hProcess4"/>
    <dgm:cxn modelId="{57E83C77-A1CD-4A3D-89F4-458514912E0C}" type="presParOf" srcId="{21292B12-4544-4100-9083-28E039CC56DF}" destId="{131F547D-76C1-4BD2-A10C-A8EFCF027927}" srcOrd="1" destOrd="0" presId="urn:microsoft.com/office/officeart/2005/8/layout/hProcess4"/>
    <dgm:cxn modelId="{4455377D-0419-416C-9343-5C1AB2ADC9C6}" type="presParOf" srcId="{21292B12-4544-4100-9083-28E039CC56DF}" destId="{A8D60575-F8B0-46B1-A1AB-38AF547A784F}" srcOrd="2" destOrd="0" presId="urn:microsoft.com/office/officeart/2005/8/layout/hProcess4"/>
    <dgm:cxn modelId="{603B00B4-52EB-4A0C-9DE9-C7CA5B49A233}" type="presParOf" srcId="{21292B12-4544-4100-9083-28E039CC56DF}" destId="{B4F809EE-9370-431C-9D33-625AF7238C3E}" srcOrd="3" destOrd="0" presId="urn:microsoft.com/office/officeart/2005/8/layout/hProcess4"/>
    <dgm:cxn modelId="{31F4CAAA-FD86-4068-BDC1-280866C282D5}" type="presParOf" srcId="{21292B12-4544-4100-9083-28E039CC56DF}" destId="{628E22E4-849A-4234-B2C5-8BB15A1944CC}" srcOrd="4" destOrd="0" presId="urn:microsoft.com/office/officeart/2005/8/layout/hProcess4"/>
    <dgm:cxn modelId="{996D024C-7CB0-49FF-8CF6-C20BE4306868}" type="presParOf" srcId="{D904D12D-711A-4F34-9DB6-42B1257D94D6}" destId="{BB5D3C57-A3F2-40A2-98CA-5CA22043EC55}" srcOrd="3" destOrd="0" presId="urn:microsoft.com/office/officeart/2005/8/layout/hProcess4"/>
    <dgm:cxn modelId="{93415540-C380-4808-8109-6D41476C993F}" type="presParOf" srcId="{D904D12D-711A-4F34-9DB6-42B1257D94D6}" destId="{F285A5B4-D803-49EE-AFC4-DF1FE7449588}" srcOrd="4" destOrd="0" presId="urn:microsoft.com/office/officeart/2005/8/layout/hProcess4"/>
    <dgm:cxn modelId="{BC4388D5-D0C8-42BD-A01A-8C743BA3B937}" type="presParOf" srcId="{F285A5B4-D803-49EE-AFC4-DF1FE7449588}" destId="{D78F1849-E650-4325-9F09-882906B09AFE}" srcOrd="0" destOrd="0" presId="urn:microsoft.com/office/officeart/2005/8/layout/hProcess4"/>
    <dgm:cxn modelId="{5DCD6AB0-FFED-4516-BA18-7BB140E8FC51}" type="presParOf" srcId="{F285A5B4-D803-49EE-AFC4-DF1FE7449588}" destId="{61D70DC7-C5D3-4110-9ED8-E0EC1325062F}" srcOrd="1" destOrd="0" presId="urn:microsoft.com/office/officeart/2005/8/layout/hProcess4"/>
    <dgm:cxn modelId="{00F0E072-2032-4052-BAE9-1CAC0327DA34}" type="presParOf" srcId="{F285A5B4-D803-49EE-AFC4-DF1FE7449588}" destId="{816A253A-FF14-43C0-AA75-554C587CBFF4}" srcOrd="2" destOrd="0" presId="urn:microsoft.com/office/officeart/2005/8/layout/hProcess4"/>
    <dgm:cxn modelId="{76BD3840-4EF9-483A-9A36-44DCEAD41280}" type="presParOf" srcId="{F285A5B4-D803-49EE-AFC4-DF1FE7449588}" destId="{A75F0AEB-D565-43CA-9D2F-181CF7BEA2C2}" srcOrd="3" destOrd="0" presId="urn:microsoft.com/office/officeart/2005/8/layout/hProcess4"/>
    <dgm:cxn modelId="{DE57AF87-DA26-4D2C-A35D-6152C91EB227}" type="presParOf" srcId="{F285A5B4-D803-49EE-AFC4-DF1FE7449588}" destId="{6E1ED6A2-3C52-4AF3-B750-6D095AF0287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48C92-DC84-4262-A407-B5801821796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91A70D-FAD7-4ADD-A81B-9AD686CCAD03}">
      <dgm:prSet phldrT="[Texte]"/>
      <dgm:spPr/>
      <dgm:t>
        <a:bodyPr/>
        <a:lstStyle/>
        <a:p>
          <a:r>
            <a:rPr lang="fr-FR" dirty="0"/>
            <a:t>atouts</a:t>
          </a:r>
        </a:p>
      </dgm:t>
    </dgm:pt>
    <dgm:pt modelId="{E58A1683-699E-4490-A4FA-89984F755C27}" type="parTrans" cxnId="{559B6C41-E8DC-411E-890E-9BCB10652783}">
      <dgm:prSet/>
      <dgm:spPr/>
      <dgm:t>
        <a:bodyPr/>
        <a:lstStyle/>
        <a:p>
          <a:endParaRPr lang="fr-FR"/>
        </a:p>
      </dgm:t>
    </dgm:pt>
    <dgm:pt modelId="{1EE751BD-E7A0-40BC-BF9B-EACB10C98C66}" type="sibTrans" cxnId="{559B6C41-E8DC-411E-890E-9BCB10652783}">
      <dgm:prSet/>
      <dgm:spPr/>
      <dgm:t>
        <a:bodyPr/>
        <a:lstStyle/>
        <a:p>
          <a:endParaRPr lang="fr-FR"/>
        </a:p>
      </dgm:t>
    </dgm:pt>
    <dgm:pt modelId="{1D1C9491-3A35-49C6-B878-4BA9B958FDEB}">
      <dgm:prSet phldrT="[Texte]"/>
      <dgm:spPr/>
      <dgm:t>
        <a:bodyPr/>
        <a:lstStyle/>
        <a:p>
          <a:r>
            <a:rPr lang="fr-FR" dirty="0"/>
            <a:t>Expertise </a:t>
          </a:r>
        </a:p>
      </dgm:t>
    </dgm:pt>
    <dgm:pt modelId="{78758993-D390-472C-81B7-2AFFF801C359}" type="parTrans" cxnId="{754FFA46-4A29-4E12-95E2-76F865D93A34}">
      <dgm:prSet/>
      <dgm:spPr/>
      <dgm:t>
        <a:bodyPr/>
        <a:lstStyle/>
        <a:p>
          <a:endParaRPr lang="fr-FR"/>
        </a:p>
      </dgm:t>
    </dgm:pt>
    <dgm:pt modelId="{2E4573E6-C8F3-4D1D-A0E8-D509EC94CB33}" type="sibTrans" cxnId="{754FFA46-4A29-4E12-95E2-76F865D93A34}">
      <dgm:prSet/>
      <dgm:spPr/>
      <dgm:t>
        <a:bodyPr/>
        <a:lstStyle/>
        <a:p>
          <a:endParaRPr lang="fr-FR"/>
        </a:p>
      </dgm:t>
    </dgm:pt>
    <dgm:pt modelId="{2A7ED985-2582-4801-96BC-F2222704574E}">
      <dgm:prSet phldrT="[Texte]"/>
      <dgm:spPr/>
      <dgm:t>
        <a:bodyPr/>
        <a:lstStyle/>
        <a:p>
          <a:r>
            <a:rPr lang="fr-FR" dirty="0"/>
            <a:t>Soutien</a:t>
          </a:r>
        </a:p>
      </dgm:t>
    </dgm:pt>
    <dgm:pt modelId="{44A064D4-4271-4DEA-99FC-5727F8AF4F67}" type="parTrans" cxnId="{82F9162C-C0C3-4391-8CAE-17F7000EAE19}">
      <dgm:prSet/>
      <dgm:spPr/>
      <dgm:t>
        <a:bodyPr/>
        <a:lstStyle/>
        <a:p>
          <a:endParaRPr lang="fr-FR"/>
        </a:p>
      </dgm:t>
    </dgm:pt>
    <dgm:pt modelId="{825BB72C-704F-4461-86E5-459F37A3289D}" type="sibTrans" cxnId="{82F9162C-C0C3-4391-8CAE-17F7000EAE19}">
      <dgm:prSet/>
      <dgm:spPr/>
      <dgm:t>
        <a:bodyPr/>
        <a:lstStyle/>
        <a:p>
          <a:endParaRPr lang="fr-FR"/>
        </a:p>
      </dgm:t>
    </dgm:pt>
    <dgm:pt modelId="{5F944D2E-AE2D-4A63-9127-6BB8552EE624}">
      <dgm:prSet phldrT="[Texte]"/>
      <dgm:spPr/>
      <dgm:t>
        <a:bodyPr/>
        <a:lstStyle/>
        <a:p>
          <a:r>
            <a:rPr lang="fr-FR" dirty="0"/>
            <a:t>Réseau</a:t>
          </a:r>
        </a:p>
      </dgm:t>
    </dgm:pt>
    <dgm:pt modelId="{E14B44F7-4D38-4AF6-9183-6C094D27FAE0}" type="parTrans" cxnId="{2214E8E6-161D-4651-A14D-47DE257C4017}">
      <dgm:prSet/>
      <dgm:spPr/>
      <dgm:t>
        <a:bodyPr/>
        <a:lstStyle/>
        <a:p>
          <a:endParaRPr lang="fr-FR"/>
        </a:p>
      </dgm:t>
    </dgm:pt>
    <dgm:pt modelId="{CBBFEC83-A2E6-4F92-A92A-921DFE1EF733}" type="sibTrans" cxnId="{2214E8E6-161D-4651-A14D-47DE257C4017}">
      <dgm:prSet/>
      <dgm:spPr/>
      <dgm:t>
        <a:bodyPr/>
        <a:lstStyle/>
        <a:p>
          <a:endParaRPr lang="fr-FR"/>
        </a:p>
      </dgm:t>
    </dgm:pt>
    <dgm:pt modelId="{C5DD0DF8-6B0C-4CEE-BEE5-7780C9173104}">
      <dgm:prSet phldrT="[Texte]"/>
      <dgm:spPr/>
      <dgm:t>
        <a:bodyPr/>
        <a:lstStyle/>
        <a:p>
          <a:r>
            <a:rPr lang="fr-FR" dirty="0"/>
            <a:t>Autonomie</a:t>
          </a:r>
        </a:p>
      </dgm:t>
    </dgm:pt>
    <dgm:pt modelId="{F27EFCB3-E426-4E86-9BFB-0A3014C147D7}" type="parTrans" cxnId="{A1D843D3-C877-4837-AE15-5079B3C3FC4E}">
      <dgm:prSet/>
      <dgm:spPr/>
      <dgm:t>
        <a:bodyPr/>
        <a:lstStyle/>
        <a:p>
          <a:endParaRPr lang="fr-FR"/>
        </a:p>
      </dgm:t>
    </dgm:pt>
    <dgm:pt modelId="{9E45D36A-091D-43AF-BD2F-14E130235C08}" type="sibTrans" cxnId="{A1D843D3-C877-4837-AE15-5079B3C3FC4E}">
      <dgm:prSet/>
      <dgm:spPr/>
      <dgm:t>
        <a:bodyPr/>
        <a:lstStyle/>
        <a:p>
          <a:endParaRPr lang="fr-FR"/>
        </a:p>
      </dgm:t>
    </dgm:pt>
    <dgm:pt modelId="{219A7D10-DA55-4722-9708-27C7FA772062}">
      <dgm:prSet phldrT="[Texte]"/>
      <dgm:spPr/>
      <dgm:t>
        <a:bodyPr/>
        <a:lstStyle/>
        <a:p>
          <a:r>
            <a:rPr lang="fr-FR" dirty="0"/>
            <a:t>Marge de manœuvre</a:t>
          </a:r>
        </a:p>
      </dgm:t>
    </dgm:pt>
    <dgm:pt modelId="{B008873F-12E8-46EF-80AA-0DCF07706C9C}" type="parTrans" cxnId="{D34407F8-3AA5-4B0D-ABC5-77A376BB8BB9}">
      <dgm:prSet/>
      <dgm:spPr/>
      <dgm:t>
        <a:bodyPr/>
        <a:lstStyle/>
        <a:p>
          <a:endParaRPr lang="fr-FR"/>
        </a:p>
      </dgm:t>
    </dgm:pt>
    <dgm:pt modelId="{4F9BD219-FCDC-455B-B5F0-E44ECFEBD69A}" type="sibTrans" cxnId="{D34407F8-3AA5-4B0D-ABC5-77A376BB8BB9}">
      <dgm:prSet/>
      <dgm:spPr/>
      <dgm:t>
        <a:bodyPr/>
        <a:lstStyle/>
        <a:p>
          <a:endParaRPr lang="fr-FR"/>
        </a:p>
      </dgm:t>
    </dgm:pt>
    <dgm:pt modelId="{2920005A-457C-45CD-91CA-EF8428F108D3}">
      <dgm:prSet phldrT="[Texte]"/>
      <dgm:spPr/>
      <dgm:t>
        <a:bodyPr/>
        <a:lstStyle/>
        <a:p>
          <a:r>
            <a:rPr lang="fr-FR" dirty="0"/>
            <a:t>Engagements</a:t>
          </a:r>
        </a:p>
      </dgm:t>
    </dgm:pt>
    <dgm:pt modelId="{2E6F6FC5-23BA-4217-982C-4BAACF920DDC}" type="parTrans" cxnId="{4AD9D2B6-45C7-4EA6-9FA2-09DBBF5330B1}">
      <dgm:prSet/>
      <dgm:spPr/>
      <dgm:t>
        <a:bodyPr/>
        <a:lstStyle/>
        <a:p>
          <a:endParaRPr lang="fr-FR"/>
        </a:p>
      </dgm:t>
    </dgm:pt>
    <dgm:pt modelId="{4AA307A5-3E80-4232-AB8C-C0387B2738B2}" type="sibTrans" cxnId="{4AD9D2B6-45C7-4EA6-9FA2-09DBBF5330B1}">
      <dgm:prSet/>
      <dgm:spPr/>
      <dgm:t>
        <a:bodyPr/>
        <a:lstStyle/>
        <a:p>
          <a:endParaRPr lang="fr-FR"/>
        </a:p>
      </dgm:t>
    </dgm:pt>
    <dgm:pt modelId="{942D6B4E-44B1-4601-8C59-F284D2FC9243}">
      <dgm:prSet phldrT="[Texte]"/>
      <dgm:spPr/>
      <dgm:t>
        <a:bodyPr/>
        <a:lstStyle/>
        <a:p>
          <a:r>
            <a:rPr lang="fr-FR" dirty="0"/>
            <a:t>Procédures</a:t>
          </a:r>
        </a:p>
      </dgm:t>
    </dgm:pt>
    <dgm:pt modelId="{CE97A67F-763D-45AA-A831-8802839E7A41}" type="parTrans" cxnId="{E00C58E5-0F53-460E-AA7C-02E0931F24BC}">
      <dgm:prSet/>
      <dgm:spPr/>
      <dgm:t>
        <a:bodyPr/>
        <a:lstStyle/>
        <a:p>
          <a:endParaRPr lang="fr-FR"/>
        </a:p>
      </dgm:t>
    </dgm:pt>
    <dgm:pt modelId="{B5F4C7E0-955A-45AF-8CBA-1B0085946A1A}" type="sibTrans" cxnId="{E00C58E5-0F53-460E-AA7C-02E0931F24BC}">
      <dgm:prSet/>
      <dgm:spPr/>
      <dgm:t>
        <a:bodyPr/>
        <a:lstStyle/>
        <a:p>
          <a:endParaRPr lang="fr-FR"/>
        </a:p>
      </dgm:t>
    </dgm:pt>
    <dgm:pt modelId="{AC3E70CA-3BA1-4FF0-ADC5-503CFF39D14E}">
      <dgm:prSet phldrT="[Texte]"/>
      <dgm:spPr/>
      <dgm:t>
        <a:bodyPr/>
        <a:lstStyle/>
        <a:p>
          <a:r>
            <a:rPr lang="fr-FR" dirty="0"/>
            <a:t>Méthodes</a:t>
          </a:r>
        </a:p>
      </dgm:t>
    </dgm:pt>
    <dgm:pt modelId="{35FDDF5A-78A9-4AA6-873A-D3A1FE3C44C9}" type="parTrans" cxnId="{A92F6023-7EEA-4FF3-9A11-1E7FAD063082}">
      <dgm:prSet/>
      <dgm:spPr/>
      <dgm:t>
        <a:bodyPr/>
        <a:lstStyle/>
        <a:p>
          <a:endParaRPr lang="fr-FR"/>
        </a:p>
      </dgm:t>
    </dgm:pt>
    <dgm:pt modelId="{69B1DEF7-B344-4318-A483-3A292CA0F324}" type="sibTrans" cxnId="{A92F6023-7EEA-4FF3-9A11-1E7FAD063082}">
      <dgm:prSet/>
      <dgm:spPr/>
      <dgm:t>
        <a:bodyPr/>
        <a:lstStyle/>
        <a:p>
          <a:endParaRPr lang="fr-FR"/>
        </a:p>
      </dgm:t>
    </dgm:pt>
    <dgm:pt modelId="{44DA1EDB-BA48-43B4-B347-8926178E0EBA}">
      <dgm:prSet phldrT="[Texte]"/>
      <dgm:spPr/>
      <dgm:t>
        <a:bodyPr/>
        <a:lstStyle/>
        <a:p>
          <a:r>
            <a:rPr lang="fr-FR" dirty="0"/>
            <a:t>Chartes</a:t>
          </a:r>
        </a:p>
      </dgm:t>
    </dgm:pt>
    <dgm:pt modelId="{003557AF-9BAE-4F4E-92AE-57DB74EC097D}" type="parTrans" cxnId="{B1FF6755-47A5-4148-B25C-4B3D0A85F137}">
      <dgm:prSet/>
      <dgm:spPr/>
      <dgm:t>
        <a:bodyPr/>
        <a:lstStyle/>
        <a:p>
          <a:endParaRPr lang="fr-FR"/>
        </a:p>
      </dgm:t>
    </dgm:pt>
    <dgm:pt modelId="{C76FB11C-9DB6-4ACE-8831-050BF313686B}" type="sibTrans" cxnId="{B1FF6755-47A5-4148-B25C-4B3D0A85F137}">
      <dgm:prSet/>
      <dgm:spPr/>
      <dgm:t>
        <a:bodyPr/>
        <a:lstStyle/>
        <a:p>
          <a:endParaRPr lang="fr-FR"/>
        </a:p>
      </dgm:t>
    </dgm:pt>
    <dgm:pt modelId="{E18D777A-8246-45B2-9324-D243DD9B77BF}">
      <dgm:prSet phldrT="[Texte]"/>
      <dgm:spPr/>
      <dgm:t>
        <a:bodyPr/>
        <a:lstStyle/>
        <a:p>
          <a:r>
            <a:rPr lang="fr-FR" dirty="0"/>
            <a:t>Communication</a:t>
          </a:r>
        </a:p>
      </dgm:t>
    </dgm:pt>
    <dgm:pt modelId="{1BBCD11F-51A6-4FBF-AB39-B6B7CF2F18D9}" type="parTrans" cxnId="{9B6466F7-84C3-4791-ACAF-7B1CE3976D64}">
      <dgm:prSet/>
      <dgm:spPr/>
      <dgm:t>
        <a:bodyPr/>
        <a:lstStyle/>
        <a:p>
          <a:endParaRPr lang="fr-FR"/>
        </a:p>
      </dgm:t>
    </dgm:pt>
    <dgm:pt modelId="{E6535185-5429-4B14-B612-D97515885DD0}" type="sibTrans" cxnId="{9B6466F7-84C3-4791-ACAF-7B1CE3976D64}">
      <dgm:prSet/>
      <dgm:spPr/>
      <dgm:t>
        <a:bodyPr/>
        <a:lstStyle/>
        <a:p>
          <a:endParaRPr lang="fr-FR"/>
        </a:p>
      </dgm:t>
    </dgm:pt>
    <dgm:pt modelId="{93E964FD-79D5-4037-9945-62D1A3F6E2CD}">
      <dgm:prSet phldrT="[Texte]"/>
      <dgm:spPr/>
      <dgm:t>
        <a:bodyPr/>
        <a:lstStyle/>
        <a:p>
          <a:r>
            <a:rPr lang="fr-FR" dirty="0"/>
            <a:t>Marketing</a:t>
          </a:r>
        </a:p>
      </dgm:t>
    </dgm:pt>
    <dgm:pt modelId="{79A88819-0007-4DCE-9B90-804C0111D8F7}" type="parTrans" cxnId="{66E524DC-6806-4C36-925A-9C7E60519A6D}">
      <dgm:prSet/>
      <dgm:spPr/>
      <dgm:t>
        <a:bodyPr/>
        <a:lstStyle/>
        <a:p>
          <a:endParaRPr lang="fr-FR"/>
        </a:p>
      </dgm:t>
    </dgm:pt>
    <dgm:pt modelId="{52F62745-89C4-4374-8879-4697E00F5697}" type="sibTrans" cxnId="{66E524DC-6806-4C36-925A-9C7E60519A6D}">
      <dgm:prSet/>
      <dgm:spPr/>
      <dgm:t>
        <a:bodyPr/>
        <a:lstStyle/>
        <a:p>
          <a:endParaRPr lang="fr-FR"/>
        </a:p>
      </dgm:t>
    </dgm:pt>
    <dgm:pt modelId="{8DADBD04-29B1-4553-AEB7-4389B712A5C3}">
      <dgm:prSet phldrT="[Texte]"/>
      <dgm:spPr/>
      <dgm:t>
        <a:bodyPr/>
        <a:lstStyle/>
        <a:p>
          <a:r>
            <a:rPr lang="fr-FR" dirty="0"/>
            <a:t>vs</a:t>
          </a:r>
        </a:p>
      </dgm:t>
    </dgm:pt>
    <dgm:pt modelId="{AAE4B730-372A-4DC8-B576-246965CCE340}" type="parTrans" cxnId="{BCC40E31-52F3-486F-A497-2BFFDC362A3C}">
      <dgm:prSet/>
      <dgm:spPr/>
      <dgm:t>
        <a:bodyPr/>
        <a:lstStyle/>
        <a:p>
          <a:endParaRPr lang="fr-FR"/>
        </a:p>
      </dgm:t>
    </dgm:pt>
    <dgm:pt modelId="{7E5D5F25-1E22-4435-B84C-19BC8C988FD5}" type="sibTrans" cxnId="{BCC40E31-52F3-486F-A497-2BFFDC362A3C}">
      <dgm:prSet/>
      <dgm:spPr/>
      <dgm:t>
        <a:bodyPr/>
        <a:lstStyle/>
        <a:p>
          <a:endParaRPr lang="fr-FR"/>
        </a:p>
      </dgm:t>
    </dgm:pt>
    <dgm:pt modelId="{9D2D79F7-D786-4415-92A3-089C49503008}">
      <dgm:prSet phldrT="[Texte]"/>
      <dgm:spPr/>
      <dgm:t>
        <a:bodyPr/>
        <a:lstStyle/>
        <a:p>
          <a:r>
            <a:rPr lang="fr-FR" dirty="0"/>
            <a:t>CA / Prix / marges</a:t>
          </a:r>
        </a:p>
      </dgm:t>
    </dgm:pt>
    <dgm:pt modelId="{BE3012FE-BC63-4378-9F6A-9A7545F14A90}" type="parTrans" cxnId="{7C3BCF5F-35E9-46A8-B528-5BEA3773CC1A}">
      <dgm:prSet/>
      <dgm:spPr/>
      <dgm:t>
        <a:bodyPr/>
        <a:lstStyle/>
        <a:p>
          <a:endParaRPr lang="fr-FR"/>
        </a:p>
      </dgm:t>
    </dgm:pt>
    <dgm:pt modelId="{04A67DFC-C0FC-45EE-947A-975297D6F815}" type="sibTrans" cxnId="{7C3BCF5F-35E9-46A8-B528-5BEA3773CC1A}">
      <dgm:prSet/>
      <dgm:spPr/>
      <dgm:t>
        <a:bodyPr/>
        <a:lstStyle/>
        <a:p>
          <a:endParaRPr lang="fr-FR"/>
        </a:p>
      </dgm:t>
    </dgm:pt>
    <dgm:pt modelId="{C712A224-7E84-482D-8680-26C2BDD4130E}" type="pres">
      <dgm:prSet presAssocID="{E5348C92-DC84-4262-A407-B58018217963}" presName="Name0" presStyleCnt="0">
        <dgm:presLayoutVars>
          <dgm:dir/>
          <dgm:animLvl val="lvl"/>
          <dgm:resizeHandles val="exact"/>
        </dgm:presLayoutVars>
      </dgm:prSet>
      <dgm:spPr/>
    </dgm:pt>
    <dgm:pt modelId="{6C03D87A-95A1-4D00-BEB7-058E7B961A03}" type="pres">
      <dgm:prSet presAssocID="{E5348C92-DC84-4262-A407-B58018217963}" presName="tSp" presStyleCnt="0"/>
      <dgm:spPr/>
    </dgm:pt>
    <dgm:pt modelId="{C631C2CB-47C4-4379-AE8B-5B3780F64DCC}" type="pres">
      <dgm:prSet presAssocID="{E5348C92-DC84-4262-A407-B58018217963}" presName="bSp" presStyleCnt="0"/>
      <dgm:spPr/>
    </dgm:pt>
    <dgm:pt modelId="{90B19D0C-383F-4E45-9F43-A3045EF34AED}" type="pres">
      <dgm:prSet presAssocID="{E5348C92-DC84-4262-A407-B58018217963}" presName="process" presStyleCnt="0"/>
      <dgm:spPr/>
    </dgm:pt>
    <dgm:pt modelId="{5B762FE9-D321-4D45-9BEC-9095394B5366}" type="pres">
      <dgm:prSet presAssocID="{E891A70D-FAD7-4ADD-A81B-9AD686CCAD03}" presName="composite1" presStyleCnt="0"/>
      <dgm:spPr/>
    </dgm:pt>
    <dgm:pt modelId="{8660D969-D082-41B2-921B-E660FEE2EBD5}" type="pres">
      <dgm:prSet presAssocID="{E891A70D-FAD7-4ADD-A81B-9AD686CCAD03}" presName="dummyNode1" presStyleLbl="node1" presStyleIdx="0" presStyleCnt="3"/>
      <dgm:spPr/>
    </dgm:pt>
    <dgm:pt modelId="{BEC31CF0-00F9-4C99-BE6C-4A9FF4397BE9}" type="pres">
      <dgm:prSet presAssocID="{E891A70D-FAD7-4ADD-A81B-9AD686CCAD03}" presName="childNode1" presStyleLbl="bgAcc1" presStyleIdx="0" presStyleCnt="3">
        <dgm:presLayoutVars>
          <dgm:bulletEnabled val="1"/>
        </dgm:presLayoutVars>
      </dgm:prSet>
      <dgm:spPr/>
    </dgm:pt>
    <dgm:pt modelId="{0CFA90F2-AE30-4E49-BB0A-5D9BF4812412}" type="pres">
      <dgm:prSet presAssocID="{E891A70D-FAD7-4ADD-A81B-9AD686CCAD03}" presName="childNode1tx" presStyleLbl="bgAcc1" presStyleIdx="0" presStyleCnt="3">
        <dgm:presLayoutVars>
          <dgm:bulletEnabled val="1"/>
        </dgm:presLayoutVars>
      </dgm:prSet>
      <dgm:spPr/>
    </dgm:pt>
    <dgm:pt modelId="{4CC33B20-988A-4791-B61D-8F9F59248A6F}" type="pres">
      <dgm:prSet presAssocID="{E891A70D-FAD7-4ADD-A81B-9AD686CCAD0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90423D6-DC07-4994-80A7-186AE7FFA75A}" type="pres">
      <dgm:prSet presAssocID="{E891A70D-FAD7-4ADD-A81B-9AD686CCAD03}" presName="connSite1" presStyleCnt="0"/>
      <dgm:spPr/>
    </dgm:pt>
    <dgm:pt modelId="{C2979C30-E2E4-43D7-9CC8-E787DC5A7656}" type="pres">
      <dgm:prSet presAssocID="{1EE751BD-E7A0-40BC-BF9B-EACB10C98C66}" presName="Name9" presStyleLbl="sibTrans2D1" presStyleIdx="0" presStyleCnt="2"/>
      <dgm:spPr/>
    </dgm:pt>
    <dgm:pt modelId="{0E0AC035-D750-4AC9-8365-849C714F2C4F}" type="pres">
      <dgm:prSet presAssocID="{5F944D2E-AE2D-4A63-9127-6BB8552EE624}" presName="composite2" presStyleCnt="0"/>
      <dgm:spPr/>
    </dgm:pt>
    <dgm:pt modelId="{F487B451-6AE5-40E2-A714-B72938D15048}" type="pres">
      <dgm:prSet presAssocID="{5F944D2E-AE2D-4A63-9127-6BB8552EE624}" presName="dummyNode2" presStyleLbl="node1" presStyleIdx="0" presStyleCnt="3"/>
      <dgm:spPr/>
    </dgm:pt>
    <dgm:pt modelId="{B0B11673-29F2-4641-9D98-AF9ADFF5088A}" type="pres">
      <dgm:prSet presAssocID="{5F944D2E-AE2D-4A63-9127-6BB8552EE624}" presName="childNode2" presStyleLbl="bgAcc1" presStyleIdx="1" presStyleCnt="3">
        <dgm:presLayoutVars>
          <dgm:bulletEnabled val="1"/>
        </dgm:presLayoutVars>
      </dgm:prSet>
      <dgm:spPr/>
    </dgm:pt>
    <dgm:pt modelId="{2646E10F-1BCD-409F-B06C-9545E0F40D66}" type="pres">
      <dgm:prSet presAssocID="{5F944D2E-AE2D-4A63-9127-6BB8552EE624}" presName="childNode2tx" presStyleLbl="bgAcc1" presStyleIdx="1" presStyleCnt="3">
        <dgm:presLayoutVars>
          <dgm:bulletEnabled val="1"/>
        </dgm:presLayoutVars>
      </dgm:prSet>
      <dgm:spPr/>
    </dgm:pt>
    <dgm:pt modelId="{73FFD97C-4CC3-4339-B14A-FEB713396E3F}" type="pres">
      <dgm:prSet presAssocID="{5F944D2E-AE2D-4A63-9127-6BB8552EE62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4D1B9C1F-3C7E-4F4B-A386-A3C7589475AF}" type="pres">
      <dgm:prSet presAssocID="{5F944D2E-AE2D-4A63-9127-6BB8552EE624}" presName="connSite2" presStyleCnt="0"/>
      <dgm:spPr/>
    </dgm:pt>
    <dgm:pt modelId="{77A151ED-7C97-46E1-8515-06A7A056A4DB}" type="pres">
      <dgm:prSet presAssocID="{CBBFEC83-A2E6-4F92-A92A-921DFE1EF733}" presName="Name18" presStyleLbl="sibTrans2D1" presStyleIdx="1" presStyleCnt="2"/>
      <dgm:spPr/>
    </dgm:pt>
    <dgm:pt modelId="{AE909AC5-F5FC-4A96-AD44-9240BE853D50}" type="pres">
      <dgm:prSet presAssocID="{2920005A-457C-45CD-91CA-EF8428F108D3}" presName="composite1" presStyleCnt="0"/>
      <dgm:spPr/>
    </dgm:pt>
    <dgm:pt modelId="{37F4DC7B-3516-40F4-B3D7-20A1D3EAB34A}" type="pres">
      <dgm:prSet presAssocID="{2920005A-457C-45CD-91CA-EF8428F108D3}" presName="dummyNode1" presStyleLbl="node1" presStyleIdx="1" presStyleCnt="3"/>
      <dgm:spPr/>
    </dgm:pt>
    <dgm:pt modelId="{C0DF50E7-6A95-4BE9-AD1E-26BA243CAFBF}" type="pres">
      <dgm:prSet presAssocID="{2920005A-457C-45CD-91CA-EF8428F108D3}" presName="childNode1" presStyleLbl="bgAcc1" presStyleIdx="2" presStyleCnt="3">
        <dgm:presLayoutVars>
          <dgm:bulletEnabled val="1"/>
        </dgm:presLayoutVars>
      </dgm:prSet>
      <dgm:spPr/>
    </dgm:pt>
    <dgm:pt modelId="{4279CF75-3E04-4450-A13F-16E3F686AFE5}" type="pres">
      <dgm:prSet presAssocID="{2920005A-457C-45CD-91CA-EF8428F108D3}" presName="childNode1tx" presStyleLbl="bgAcc1" presStyleIdx="2" presStyleCnt="3">
        <dgm:presLayoutVars>
          <dgm:bulletEnabled val="1"/>
        </dgm:presLayoutVars>
      </dgm:prSet>
      <dgm:spPr/>
    </dgm:pt>
    <dgm:pt modelId="{74D53117-8F27-4C25-8558-EC9F5ACA5321}" type="pres">
      <dgm:prSet presAssocID="{2920005A-457C-45CD-91CA-EF8428F108D3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8B91DE2-D1DE-423F-8990-6C0F3C24A4BF}" type="pres">
      <dgm:prSet presAssocID="{2920005A-457C-45CD-91CA-EF8428F108D3}" presName="connSite1" presStyleCnt="0"/>
      <dgm:spPr/>
    </dgm:pt>
  </dgm:ptLst>
  <dgm:cxnLst>
    <dgm:cxn modelId="{8F293511-458F-4B16-9202-DD890435834E}" type="presOf" srcId="{44DA1EDB-BA48-43B4-B347-8926178E0EBA}" destId="{C0DF50E7-6A95-4BE9-AD1E-26BA243CAFBF}" srcOrd="0" destOrd="2" presId="urn:microsoft.com/office/officeart/2005/8/layout/hProcess4"/>
    <dgm:cxn modelId="{009ADD21-7111-43C0-991F-E3FEB485205C}" type="presOf" srcId="{219A7D10-DA55-4722-9708-27C7FA772062}" destId="{2646E10F-1BCD-409F-B06C-9545E0F40D66}" srcOrd="1" destOrd="2" presId="urn:microsoft.com/office/officeart/2005/8/layout/hProcess4"/>
    <dgm:cxn modelId="{A92F6023-7EEA-4FF3-9A11-1E7FAD063082}" srcId="{2920005A-457C-45CD-91CA-EF8428F108D3}" destId="{AC3E70CA-3BA1-4FF0-ADC5-503CFF39D14E}" srcOrd="1" destOrd="0" parTransId="{35FDDF5A-78A9-4AA6-873A-D3A1FE3C44C9}" sibTransId="{69B1DEF7-B344-4318-A483-3A292CA0F324}"/>
    <dgm:cxn modelId="{571CF124-8F60-4BA6-9A28-009CF4024BF8}" type="presOf" srcId="{219A7D10-DA55-4722-9708-27C7FA772062}" destId="{B0B11673-29F2-4641-9D98-AF9ADFF5088A}" srcOrd="0" destOrd="2" presId="urn:microsoft.com/office/officeart/2005/8/layout/hProcess4"/>
    <dgm:cxn modelId="{06CE6D26-A84E-4F04-A5D2-201061A1405C}" type="presOf" srcId="{1D1C9491-3A35-49C6-B878-4BA9B958FDEB}" destId="{BEC31CF0-00F9-4C99-BE6C-4A9FF4397BE9}" srcOrd="0" destOrd="0" presId="urn:microsoft.com/office/officeart/2005/8/layout/hProcess4"/>
    <dgm:cxn modelId="{7442C028-EE70-4949-A474-837A9BDC11FE}" type="presOf" srcId="{CBBFEC83-A2E6-4F92-A92A-921DFE1EF733}" destId="{77A151ED-7C97-46E1-8515-06A7A056A4DB}" srcOrd="0" destOrd="0" presId="urn:microsoft.com/office/officeart/2005/8/layout/hProcess4"/>
    <dgm:cxn modelId="{82F9162C-C0C3-4391-8CAE-17F7000EAE19}" srcId="{E891A70D-FAD7-4ADD-A81B-9AD686CCAD03}" destId="{2A7ED985-2582-4801-96BC-F2222704574E}" srcOrd="1" destOrd="0" parTransId="{44A064D4-4271-4DEA-99FC-5727F8AF4F67}" sibTransId="{825BB72C-704F-4461-86E5-459F37A3289D}"/>
    <dgm:cxn modelId="{FBAFED2F-1FB6-4260-A7F6-52B462507BD6}" type="presOf" srcId="{93E964FD-79D5-4037-9945-62D1A3F6E2CD}" destId="{BEC31CF0-00F9-4C99-BE6C-4A9FF4397BE9}" srcOrd="0" destOrd="3" presId="urn:microsoft.com/office/officeart/2005/8/layout/hProcess4"/>
    <dgm:cxn modelId="{BCC40E31-52F3-486F-A497-2BFFDC362A3C}" srcId="{5F944D2E-AE2D-4A63-9127-6BB8552EE624}" destId="{8DADBD04-29B1-4553-AEB7-4389B712A5C3}" srcOrd="1" destOrd="0" parTransId="{AAE4B730-372A-4DC8-B576-246965CCE340}" sibTransId="{7E5D5F25-1E22-4435-B84C-19BC8C988FD5}"/>
    <dgm:cxn modelId="{F3CB3031-6ECB-4479-AAD0-30FB5151CAA7}" type="presOf" srcId="{2A7ED985-2582-4801-96BC-F2222704574E}" destId="{BEC31CF0-00F9-4C99-BE6C-4A9FF4397BE9}" srcOrd="0" destOrd="1" presId="urn:microsoft.com/office/officeart/2005/8/layout/hProcess4"/>
    <dgm:cxn modelId="{D9A24433-333F-422E-8DB2-C580148E8B97}" type="presOf" srcId="{5F944D2E-AE2D-4A63-9127-6BB8552EE624}" destId="{73FFD97C-4CC3-4339-B14A-FEB713396E3F}" srcOrd="0" destOrd="0" presId="urn:microsoft.com/office/officeart/2005/8/layout/hProcess4"/>
    <dgm:cxn modelId="{B715C23E-FEE7-4E34-8C27-3359DED98CB3}" type="presOf" srcId="{E891A70D-FAD7-4ADD-A81B-9AD686CCAD03}" destId="{4CC33B20-988A-4791-B61D-8F9F59248A6F}" srcOrd="0" destOrd="0" presId="urn:microsoft.com/office/officeart/2005/8/layout/hProcess4"/>
    <dgm:cxn modelId="{7C3BCF5F-35E9-46A8-B528-5BEA3773CC1A}" srcId="{2920005A-457C-45CD-91CA-EF8428F108D3}" destId="{9D2D79F7-D786-4415-92A3-089C49503008}" srcOrd="3" destOrd="0" parTransId="{BE3012FE-BC63-4378-9F6A-9A7545F14A90}" sibTransId="{04A67DFC-C0FC-45EE-947A-975297D6F815}"/>
    <dgm:cxn modelId="{559B6C41-E8DC-411E-890E-9BCB10652783}" srcId="{E5348C92-DC84-4262-A407-B58018217963}" destId="{E891A70D-FAD7-4ADD-A81B-9AD686CCAD03}" srcOrd="0" destOrd="0" parTransId="{E58A1683-699E-4490-A4FA-89984F755C27}" sibTransId="{1EE751BD-E7A0-40BC-BF9B-EACB10C98C66}"/>
    <dgm:cxn modelId="{7E8A4042-A3F4-47EB-B957-7396C3A94DC4}" type="presOf" srcId="{942D6B4E-44B1-4601-8C59-F284D2FC9243}" destId="{C0DF50E7-6A95-4BE9-AD1E-26BA243CAFBF}" srcOrd="0" destOrd="0" presId="urn:microsoft.com/office/officeart/2005/8/layout/hProcess4"/>
    <dgm:cxn modelId="{754FFA46-4A29-4E12-95E2-76F865D93A34}" srcId="{E891A70D-FAD7-4ADD-A81B-9AD686CCAD03}" destId="{1D1C9491-3A35-49C6-B878-4BA9B958FDEB}" srcOrd="0" destOrd="0" parTransId="{78758993-D390-472C-81B7-2AFFF801C359}" sibTransId="{2E4573E6-C8F3-4D1D-A0E8-D509EC94CB33}"/>
    <dgm:cxn modelId="{7F3B9A67-A0E5-4539-B3A1-329BA94A8460}" type="presOf" srcId="{9D2D79F7-D786-4415-92A3-089C49503008}" destId="{C0DF50E7-6A95-4BE9-AD1E-26BA243CAFBF}" srcOrd="0" destOrd="3" presId="urn:microsoft.com/office/officeart/2005/8/layout/hProcess4"/>
    <dgm:cxn modelId="{D426B472-E851-49C1-BF03-8A976E2158AB}" type="presOf" srcId="{942D6B4E-44B1-4601-8C59-F284D2FC9243}" destId="{4279CF75-3E04-4450-A13F-16E3F686AFE5}" srcOrd="1" destOrd="0" presId="urn:microsoft.com/office/officeart/2005/8/layout/hProcess4"/>
    <dgm:cxn modelId="{B1FF6755-47A5-4148-B25C-4B3D0A85F137}" srcId="{2920005A-457C-45CD-91CA-EF8428F108D3}" destId="{44DA1EDB-BA48-43B4-B347-8926178E0EBA}" srcOrd="2" destOrd="0" parTransId="{003557AF-9BAE-4F4E-92AE-57DB74EC097D}" sibTransId="{C76FB11C-9DB6-4ACE-8831-050BF313686B}"/>
    <dgm:cxn modelId="{1B1AC658-E9A1-415E-A8F1-610F739E1D6B}" type="presOf" srcId="{AC3E70CA-3BA1-4FF0-ADC5-503CFF39D14E}" destId="{C0DF50E7-6A95-4BE9-AD1E-26BA243CAFBF}" srcOrd="0" destOrd="1" presId="urn:microsoft.com/office/officeart/2005/8/layout/hProcess4"/>
    <dgm:cxn modelId="{1806947B-14B9-41C7-822E-D002362A5615}" type="presOf" srcId="{AC3E70CA-3BA1-4FF0-ADC5-503CFF39D14E}" destId="{4279CF75-3E04-4450-A13F-16E3F686AFE5}" srcOrd="1" destOrd="1" presId="urn:microsoft.com/office/officeart/2005/8/layout/hProcess4"/>
    <dgm:cxn modelId="{7EA7BA7E-3BDC-4960-B48D-6774FF8B4647}" type="presOf" srcId="{C5DD0DF8-6B0C-4CEE-BEE5-7780C9173104}" destId="{2646E10F-1BCD-409F-B06C-9545E0F40D66}" srcOrd="1" destOrd="0" presId="urn:microsoft.com/office/officeart/2005/8/layout/hProcess4"/>
    <dgm:cxn modelId="{F31EB493-BC5A-40C4-8FF9-65AA6E51671C}" type="presOf" srcId="{8DADBD04-29B1-4553-AEB7-4389B712A5C3}" destId="{B0B11673-29F2-4641-9D98-AF9ADFF5088A}" srcOrd="0" destOrd="1" presId="urn:microsoft.com/office/officeart/2005/8/layout/hProcess4"/>
    <dgm:cxn modelId="{59AD6EAE-8FE4-41E2-952A-9530ACD66585}" type="presOf" srcId="{1D1C9491-3A35-49C6-B878-4BA9B958FDEB}" destId="{0CFA90F2-AE30-4E49-BB0A-5D9BF4812412}" srcOrd="1" destOrd="0" presId="urn:microsoft.com/office/officeart/2005/8/layout/hProcess4"/>
    <dgm:cxn modelId="{C8465EB4-DA96-424E-8CD1-B8ED29CEC31E}" type="presOf" srcId="{8DADBD04-29B1-4553-AEB7-4389B712A5C3}" destId="{2646E10F-1BCD-409F-B06C-9545E0F40D66}" srcOrd="1" destOrd="1" presId="urn:microsoft.com/office/officeart/2005/8/layout/hProcess4"/>
    <dgm:cxn modelId="{4AD9D2B6-45C7-4EA6-9FA2-09DBBF5330B1}" srcId="{E5348C92-DC84-4262-A407-B58018217963}" destId="{2920005A-457C-45CD-91CA-EF8428F108D3}" srcOrd="2" destOrd="0" parTransId="{2E6F6FC5-23BA-4217-982C-4BAACF920DDC}" sibTransId="{4AA307A5-3E80-4232-AB8C-C0387B2738B2}"/>
    <dgm:cxn modelId="{0F8D56C2-FE2C-4119-9D27-D6F44E722FE7}" type="presOf" srcId="{44DA1EDB-BA48-43B4-B347-8926178E0EBA}" destId="{4279CF75-3E04-4450-A13F-16E3F686AFE5}" srcOrd="1" destOrd="2" presId="urn:microsoft.com/office/officeart/2005/8/layout/hProcess4"/>
    <dgm:cxn modelId="{2CE0E4C2-FEE1-4A58-81B4-868FE7AE1C4E}" type="presOf" srcId="{E18D777A-8246-45B2-9324-D243DD9B77BF}" destId="{BEC31CF0-00F9-4C99-BE6C-4A9FF4397BE9}" srcOrd="0" destOrd="2" presId="urn:microsoft.com/office/officeart/2005/8/layout/hProcess4"/>
    <dgm:cxn modelId="{7091EBC3-AD95-4209-80D4-FEB0260B490B}" type="presOf" srcId="{2920005A-457C-45CD-91CA-EF8428F108D3}" destId="{74D53117-8F27-4C25-8558-EC9F5ACA5321}" srcOrd="0" destOrd="0" presId="urn:microsoft.com/office/officeart/2005/8/layout/hProcess4"/>
    <dgm:cxn modelId="{43FE00C9-D683-4810-B65C-5CC68DA137BC}" type="presOf" srcId="{2A7ED985-2582-4801-96BC-F2222704574E}" destId="{0CFA90F2-AE30-4E49-BB0A-5D9BF4812412}" srcOrd="1" destOrd="1" presId="urn:microsoft.com/office/officeart/2005/8/layout/hProcess4"/>
    <dgm:cxn modelId="{F131FECA-202F-46FA-89C5-0D20AB2671EE}" type="presOf" srcId="{9D2D79F7-D786-4415-92A3-089C49503008}" destId="{4279CF75-3E04-4450-A13F-16E3F686AFE5}" srcOrd="1" destOrd="3" presId="urn:microsoft.com/office/officeart/2005/8/layout/hProcess4"/>
    <dgm:cxn modelId="{5C5495D1-9AFB-486B-B3D2-D22186B175E7}" type="presOf" srcId="{E5348C92-DC84-4262-A407-B58018217963}" destId="{C712A224-7E84-482D-8680-26C2BDD4130E}" srcOrd="0" destOrd="0" presId="urn:microsoft.com/office/officeart/2005/8/layout/hProcess4"/>
    <dgm:cxn modelId="{A1D843D3-C877-4837-AE15-5079B3C3FC4E}" srcId="{5F944D2E-AE2D-4A63-9127-6BB8552EE624}" destId="{C5DD0DF8-6B0C-4CEE-BEE5-7780C9173104}" srcOrd="0" destOrd="0" parTransId="{F27EFCB3-E426-4E86-9BFB-0A3014C147D7}" sibTransId="{9E45D36A-091D-43AF-BD2F-14E130235C08}"/>
    <dgm:cxn modelId="{5C2702D9-E195-459C-A35B-BE0007162474}" type="presOf" srcId="{C5DD0DF8-6B0C-4CEE-BEE5-7780C9173104}" destId="{B0B11673-29F2-4641-9D98-AF9ADFF5088A}" srcOrd="0" destOrd="0" presId="urn:microsoft.com/office/officeart/2005/8/layout/hProcess4"/>
    <dgm:cxn modelId="{41B237D9-B875-4E5A-ADCD-77CA01CA4574}" type="presOf" srcId="{E18D777A-8246-45B2-9324-D243DD9B77BF}" destId="{0CFA90F2-AE30-4E49-BB0A-5D9BF4812412}" srcOrd="1" destOrd="2" presId="urn:microsoft.com/office/officeart/2005/8/layout/hProcess4"/>
    <dgm:cxn modelId="{66E524DC-6806-4C36-925A-9C7E60519A6D}" srcId="{E891A70D-FAD7-4ADD-A81B-9AD686CCAD03}" destId="{93E964FD-79D5-4037-9945-62D1A3F6E2CD}" srcOrd="3" destOrd="0" parTransId="{79A88819-0007-4DCE-9B90-804C0111D8F7}" sibTransId="{52F62745-89C4-4374-8879-4697E00F5697}"/>
    <dgm:cxn modelId="{BE060AE1-2461-4C19-A9A1-7411141D8E52}" type="presOf" srcId="{1EE751BD-E7A0-40BC-BF9B-EACB10C98C66}" destId="{C2979C30-E2E4-43D7-9CC8-E787DC5A7656}" srcOrd="0" destOrd="0" presId="urn:microsoft.com/office/officeart/2005/8/layout/hProcess4"/>
    <dgm:cxn modelId="{E00C58E5-0F53-460E-AA7C-02E0931F24BC}" srcId="{2920005A-457C-45CD-91CA-EF8428F108D3}" destId="{942D6B4E-44B1-4601-8C59-F284D2FC9243}" srcOrd="0" destOrd="0" parTransId="{CE97A67F-763D-45AA-A831-8802839E7A41}" sibTransId="{B5F4C7E0-955A-45AF-8CBA-1B0085946A1A}"/>
    <dgm:cxn modelId="{2214E8E6-161D-4651-A14D-47DE257C4017}" srcId="{E5348C92-DC84-4262-A407-B58018217963}" destId="{5F944D2E-AE2D-4A63-9127-6BB8552EE624}" srcOrd="1" destOrd="0" parTransId="{E14B44F7-4D38-4AF6-9183-6C094D27FAE0}" sibTransId="{CBBFEC83-A2E6-4F92-A92A-921DFE1EF733}"/>
    <dgm:cxn modelId="{9B6466F7-84C3-4791-ACAF-7B1CE3976D64}" srcId="{E891A70D-FAD7-4ADD-A81B-9AD686CCAD03}" destId="{E18D777A-8246-45B2-9324-D243DD9B77BF}" srcOrd="2" destOrd="0" parTransId="{1BBCD11F-51A6-4FBF-AB39-B6B7CF2F18D9}" sibTransId="{E6535185-5429-4B14-B612-D97515885DD0}"/>
    <dgm:cxn modelId="{D34407F8-3AA5-4B0D-ABC5-77A376BB8BB9}" srcId="{5F944D2E-AE2D-4A63-9127-6BB8552EE624}" destId="{219A7D10-DA55-4722-9708-27C7FA772062}" srcOrd="2" destOrd="0" parTransId="{B008873F-12E8-46EF-80AA-0DCF07706C9C}" sibTransId="{4F9BD219-FCDC-455B-B5F0-E44ECFEBD69A}"/>
    <dgm:cxn modelId="{4968AAFC-E143-4906-9E43-C1C22B0E6AF5}" type="presOf" srcId="{93E964FD-79D5-4037-9945-62D1A3F6E2CD}" destId="{0CFA90F2-AE30-4E49-BB0A-5D9BF4812412}" srcOrd="1" destOrd="3" presId="urn:microsoft.com/office/officeart/2005/8/layout/hProcess4"/>
    <dgm:cxn modelId="{23DF6B77-1DEC-482C-A1EE-5AD58D31EDDE}" type="presParOf" srcId="{C712A224-7E84-482D-8680-26C2BDD4130E}" destId="{6C03D87A-95A1-4D00-BEB7-058E7B961A03}" srcOrd="0" destOrd="0" presId="urn:microsoft.com/office/officeart/2005/8/layout/hProcess4"/>
    <dgm:cxn modelId="{59CAA0E9-BAB7-4775-B08E-FA13566B7ACC}" type="presParOf" srcId="{C712A224-7E84-482D-8680-26C2BDD4130E}" destId="{C631C2CB-47C4-4379-AE8B-5B3780F64DCC}" srcOrd="1" destOrd="0" presId="urn:microsoft.com/office/officeart/2005/8/layout/hProcess4"/>
    <dgm:cxn modelId="{DFA900A4-A6A9-402C-8C7B-52C0EDEA84ED}" type="presParOf" srcId="{C712A224-7E84-482D-8680-26C2BDD4130E}" destId="{90B19D0C-383F-4E45-9F43-A3045EF34AED}" srcOrd="2" destOrd="0" presId="urn:microsoft.com/office/officeart/2005/8/layout/hProcess4"/>
    <dgm:cxn modelId="{3A04525F-74FB-4AB7-A452-664DFF04FABF}" type="presParOf" srcId="{90B19D0C-383F-4E45-9F43-A3045EF34AED}" destId="{5B762FE9-D321-4D45-9BEC-9095394B5366}" srcOrd="0" destOrd="0" presId="urn:microsoft.com/office/officeart/2005/8/layout/hProcess4"/>
    <dgm:cxn modelId="{12329F8A-1D7F-4DD7-AF3B-6622CD9E9A71}" type="presParOf" srcId="{5B762FE9-D321-4D45-9BEC-9095394B5366}" destId="{8660D969-D082-41B2-921B-E660FEE2EBD5}" srcOrd="0" destOrd="0" presId="urn:microsoft.com/office/officeart/2005/8/layout/hProcess4"/>
    <dgm:cxn modelId="{6FD94AD1-7A2F-4CEF-9B85-4246191DBD02}" type="presParOf" srcId="{5B762FE9-D321-4D45-9BEC-9095394B5366}" destId="{BEC31CF0-00F9-4C99-BE6C-4A9FF4397BE9}" srcOrd="1" destOrd="0" presId="urn:microsoft.com/office/officeart/2005/8/layout/hProcess4"/>
    <dgm:cxn modelId="{63AC5962-3CDD-42FD-8B7A-7A47747CEFC1}" type="presParOf" srcId="{5B762FE9-D321-4D45-9BEC-9095394B5366}" destId="{0CFA90F2-AE30-4E49-BB0A-5D9BF4812412}" srcOrd="2" destOrd="0" presId="urn:microsoft.com/office/officeart/2005/8/layout/hProcess4"/>
    <dgm:cxn modelId="{10E42AB4-95A2-4F89-B6CD-52BD3489D230}" type="presParOf" srcId="{5B762FE9-D321-4D45-9BEC-9095394B5366}" destId="{4CC33B20-988A-4791-B61D-8F9F59248A6F}" srcOrd="3" destOrd="0" presId="urn:microsoft.com/office/officeart/2005/8/layout/hProcess4"/>
    <dgm:cxn modelId="{138B872A-BE51-4B4A-8D4F-C138EFAF8F8F}" type="presParOf" srcId="{5B762FE9-D321-4D45-9BEC-9095394B5366}" destId="{E90423D6-DC07-4994-80A7-186AE7FFA75A}" srcOrd="4" destOrd="0" presId="urn:microsoft.com/office/officeart/2005/8/layout/hProcess4"/>
    <dgm:cxn modelId="{F0022055-4EA9-4694-B37B-053872BCE1E9}" type="presParOf" srcId="{90B19D0C-383F-4E45-9F43-A3045EF34AED}" destId="{C2979C30-E2E4-43D7-9CC8-E787DC5A7656}" srcOrd="1" destOrd="0" presId="urn:microsoft.com/office/officeart/2005/8/layout/hProcess4"/>
    <dgm:cxn modelId="{8A45F2B3-F895-4097-82CD-2D382B965FD9}" type="presParOf" srcId="{90B19D0C-383F-4E45-9F43-A3045EF34AED}" destId="{0E0AC035-D750-4AC9-8365-849C714F2C4F}" srcOrd="2" destOrd="0" presId="urn:microsoft.com/office/officeart/2005/8/layout/hProcess4"/>
    <dgm:cxn modelId="{23616D42-2C6C-4B77-8FCB-FDDCF7B00206}" type="presParOf" srcId="{0E0AC035-D750-4AC9-8365-849C714F2C4F}" destId="{F487B451-6AE5-40E2-A714-B72938D15048}" srcOrd="0" destOrd="0" presId="urn:microsoft.com/office/officeart/2005/8/layout/hProcess4"/>
    <dgm:cxn modelId="{A836A043-65D3-4220-B0F2-E37EA72E83C8}" type="presParOf" srcId="{0E0AC035-D750-4AC9-8365-849C714F2C4F}" destId="{B0B11673-29F2-4641-9D98-AF9ADFF5088A}" srcOrd="1" destOrd="0" presId="urn:microsoft.com/office/officeart/2005/8/layout/hProcess4"/>
    <dgm:cxn modelId="{49756DDF-9B55-4827-983B-9A3A9EAD4C0E}" type="presParOf" srcId="{0E0AC035-D750-4AC9-8365-849C714F2C4F}" destId="{2646E10F-1BCD-409F-B06C-9545E0F40D66}" srcOrd="2" destOrd="0" presId="urn:microsoft.com/office/officeart/2005/8/layout/hProcess4"/>
    <dgm:cxn modelId="{6BEAA647-824B-4FDD-BAB0-E4ECEF2C427C}" type="presParOf" srcId="{0E0AC035-D750-4AC9-8365-849C714F2C4F}" destId="{73FFD97C-4CC3-4339-B14A-FEB713396E3F}" srcOrd="3" destOrd="0" presId="urn:microsoft.com/office/officeart/2005/8/layout/hProcess4"/>
    <dgm:cxn modelId="{1B4322F9-A00F-4C3D-ABB7-3967F4A98E52}" type="presParOf" srcId="{0E0AC035-D750-4AC9-8365-849C714F2C4F}" destId="{4D1B9C1F-3C7E-4F4B-A386-A3C7589475AF}" srcOrd="4" destOrd="0" presId="urn:microsoft.com/office/officeart/2005/8/layout/hProcess4"/>
    <dgm:cxn modelId="{54C9B386-1896-4C29-8F90-A9BD180684F0}" type="presParOf" srcId="{90B19D0C-383F-4E45-9F43-A3045EF34AED}" destId="{77A151ED-7C97-46E1-8515-06A7A056A4DB}" srcOrd="3" destOrd="0" presId="urn:microsoft.com/office/officeart/2005/8/layout/hProcess4"/>
    <dgm:cxn modelId="{7991B117-821B-40F9-B121-A0A61C446B52}" type="presParOf" srcId="{90B19D0C-383F-4E45-9F43-A3045EF34AED}" destId="{AE909AC5-F5FC-4A96-AD44-9240BE853D50}" srcOrd="4" destOrd="0" presId="urn:microsoft.com/office/officeart/2005/8/layout/hProcess4"/>
    <dgm:cxn modelId="{892B8BB1-ABC3-4926-8AFE-77118A4A1B42}" type="presParOf" srcId="{AE909AC5-F5FC-4A96-AD44-9240BE853D50}" destId="{37F4DC7B-3516-40F4-B3D7-20A1D3EAB34A}" srcOrd="0" destOrd="0" presId="urn:microsoft.com/office/officeart/2005/8/layout/hProcess4"/>
    <dgm:cxn modelId="{66831EF8-BEFF-4D03-B038-6B72D024DAB6}" type="presParOf" srcId="{AE909AC5-F5FC-4A96-AD44-9240BE853D50}" destId="{C0DF50E7-6A95-4BE9-AD1E-26BA243CAFBF}" srcOrd="1" destOrd="0" presId="urn:microsoft.com/office/officeart/2005/8/layout/hProcess4"/>
    <dgm:cxn modelId="{14B3F618-24C0-44BD-A218-3FFE44EF40BB}" type="presParOf" srcId="{AE909AC5-F5FC-4A96-AD44-9240BE853D50}" destId="{4279CF75-3E04-4450-A13F-16E3F686AFE5}" srcOrd="2" destOrd="0" presId="urn:microsoft.com/office/officeart/2005/8/layout/hProcess4"/>
    <dgm:cxn modelId="{4C570061-2B40-49E4-B598-75843195ED2A}" type="presParOf" srcId="{AE909AC5-F5FC-4A96-AD44-9240BE853D50}" destId="{74D53117-8F27-4C25-8558-EC9F5ACA5321}" srcOrd="3" destOrd="0" presId="urn:microsoft.com/office/officeart/2005/8/layout/hProcess4"/>
    <dgm:cxn modelId="{953059B7-0C4F-46F1-9392-4E550F9182DE}" type="presParOf" srcId="{AE909AC5-F5FC-4A96-AD44-9240BE853D50}" destId="{98B91DE2-D1DE-423F-8990-6C0F3C24A4B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DA054-C86A-4F2A-8102-F97DB0721A7F}">
      <dsp:nvSpPr>
        <dsp:cNvPr id="0" name=""/>
        <dsp:cNvSpPr/>
      </dsp:nvSpPr>
      <dsp:spPr>
        <a:xfrm>
          <a:off x="4047" y="1396047"/>
          <a:ext cx="2221403" cy="18321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E2FE3-04B4-4BB1-92EF-7775B4F18199}">
      <dsp:nvSpPr>
        <dsp:cNvPr id="0" name=""/>
        <dsp:cNvSpPr/>
      </dsp:nvSpPr>
      <dsp:spPr>
        <a:xfrm>
          <a:off x="1265097" y="1877958"/>
          <a:ext cx="2382519" cy="2382519"/>
        </a:xfrm>
        <a:prstGeom prst="leftCircularArrow">
          <a:avLst>
            <a:gd name="adj1" fmla="val 2874"/>
            <a:gd name="adj2" fmla="val 351354"/>
            <a:gd name="adj3" fmla="val 2126865"/>
            <a:gd name="adj4" fmla="val 9024489"/>
            <a:gd name="adj5" fmla="val 33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4BCFA-7934-4E4D-9AA9-4EFF5A125AA8}">
      <dsp:nvSpPr>
        <dsp:cNvPr id="0" name=""/>
        <dsp:cNvSpPr/>
      </dsp:nvSpPr>
      <dsp:spPr>
        <a:xfrm>
          <a:off x="497692" y="2835627"/>
          <a:ext cx="1974581" cy="78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Notions sur la gestion opérationnelle d’une UC</a:t>
          </a:r>
        </a:p>
      </dsp:txBody>
      <dsp:txXfrm>
        <a:off x="520690" y="2858625"/>
        <a:ext cx="1928585" cy="739229"/>
      </dsp:txXfrm>
    </dsp:sp>
    <dsp:sp modelId="{7E8246DC-0E63-4877-8628-C64867B0A6A3}">
      <dsp:nvSpPr>
        <dsp:cNvPr id="0" name=""/>
        <dsp:cNvSpPr/>
      </dsp:nvSpPr>
      <dsp:spPr>
        <a:xfrm>
          <a:off x="2798334" y="1396047"/>
          <a:ext cx="2221403" cy="18321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34F6C-00C8-4F9B-A94B-6A999950FEFA}">
      <dsp:nvSpPr>
        <dsp:cNvPr id="0" name=""/>
        <dsp:cNvSpPr/>
      </dsp:nvSpPr>
      <dsp:spPr>
        <a:xfrm>
          <a:off x="4040873" y="291970"/>
          <a:ext cx="2666365" cy="2666365"/>
        </a:xfrm>
        <a:prstGeom prst="circularArrow">
          <a:avLst>
            <a:gd name="adj1" fmla="val 2568"/>
            <a:gd name="adj2" fmla="val 311719"/>
            <a:gd name="adj3" fmla="val 19512771"/>
            <a:gd name="adj4" fmla="val 12575511"/>
            <a:gd name="adj5" fmla="val 29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E47C8-75E0-4833-BD12-ECE2D5C23FE5}">
      <dsp:nvSpPr>
        <dsp:cNvPr id="0" name=""/>
        <dsp:cNvSpPr/>
      </dsp:nvSpPr>
      <dsp:spPr>
        <a:xfrm>
          <a:off x="3291980" y="1003434"/>
          <a:ext cx="1974581" cy="78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Réflexions / Applications</a:t>
          </a:r>
        </a:p>
      </dsp:txBody>
      <dsp:txXfrm>
        <a:off x="3314978" y="1026432"/>
        <a:ext cx="1928585" cy="739229"/>
      </dsp:txXfrm>
    </dsp:sp>
    <dsp:sp modelId="{0315D2A2-64BA-48E7-B988-90511B3B667F}">
      <dsp:nvSpPr>
        <dsp:cNvPr id="0" name=""/>
        <dsp:cNvSpPr/>
      </dsp:nvSpPr>
      <dsp:spPr>
        <a:xfrm>
          <a:off x="5592622" y="1396047"/>
          <a:ext cx="2221403" cy="18321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19A79-B505-47B6-866F-314BA9C6D1B0}">
      <dsp:nvSpPr>
        <dsp:cNvPr id="0" name=""/>
        <dsp:cNvSpPr/>
      </dsp:nvSpPr>
      <dsp:spPr>
        <a:xfrm>
          <a:off x="6086267" y="2835627"/>
          <a:ext cx="1974581" cy="78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Situation /TD sur outil informatique</a:t>
          </a:r>
        </a:p>
      </dsp:txBody>
      <dsp:txXfrm>
        <a:off x="6109265" y="2858625"/>
        <a:ext cx="1928585" cy="739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7A8E9-70D4-4178-B683-0131195E06D8}">
      <dsp:nvSpPr>
        <dsp:cNvPr id="0" name=""/>
        <dsp:cNvSpPr/>
      </dsp:nvSpPr>
      <dsp:spPr>
        <a:xfrm>
          <a:off x="1372" y="1263554"/>
          <a:ext cx="1442695" cy="1189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Une équipe</a:t>
          </a:r>
        </a:p>
      </dsp:txBody>
      <dsp:txXfrm>
        <a:off x="28755" y="1290937"/>
        <a:ext cx="1387929" cy="880172"/>
      </dsp:txXfrm>
    </dsp:sp>
    <dsp:sp modelId="{7C3C4870-3698-486E-A9B2-01B48F86EF68}">
      <dsp:nvSpPr>
        <dsp:cNvPr id="0" name=""/>
        <dsp:cNvSpPr/>
      </dsp:nvSpPr>
      <dsp:spPr>
        <a:xfrm>
          <a:off x="833552" y="1623896"/>
          <a:ext cx="1477363" cy="1477363"/>
        </a:xfrm>
        <a:prstGeom prst="leftCircularArrow">
          <a:avLst>
            <a:gd name="adj1" fmla="val 2390"/>
            <a:gd name="adj2" fmla="val 288967"/>
            <a:gd name="adj3" fmla="val 2064478"/>
            <a:gd name="adj4" fmla="val 9024489"/>
            <a:gd name="adj5" fmla="val 27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DD62B-AF52-4C09-BF61-BBD947C99764}">
      <dsp:nvSpPr>
        <dsp:cNvPr id="0" name=""/>
        <dsp:cNvSpPr/>
      </dsp:nvSpPr>
      <dsp:spPr>
        <a:xfrm>
          <a:off x="321971" y="2198493"/>
          <a:ext cx="1282396" cy="50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Animer </a:t>
          </a:r>
        </a:p>
      </dsp:txBody>
      <dsp:txXfrm>
        <a:off x="336907" y="2213429"/>
        <a:ext cx="1252524" cy="480094"/>
      </dsp:txXfrm>
    </dsp:sp>
    <dsp:sp modelId="{131F547D-76C1-4BD2-A10C-A8EFCF027927}">
      <dsp:nvSpPr>
        <dsp:cNvPr id="0" name=""/>
        <dsp:cNvSpPr/>
      </dsp:nvSpPr>
      <dsp:spPr>
        <a:xfrm>
          <a:off x="1772534" y="1263554"/>
          <a:ext cx="1442695" cy="1189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Un centre de profit</a:t>
          </a:r>
        </a:p>
      </dsp:txBody>
      <dsp:txXfrm>
        <a:off x="1799917" y="1545921"/>
        <a:ext cx="1387929" cy="880172"/>
      </dsp:txXfrm>
    </dsp:sp>
    <dsp:sp modelId="{BB5D3C57-A3F2-40A2-98CA-5CA22043EC55}">
      <dsp:nvSpPr>
        <dsp:cNvPr id="0" name=""/>
        <dsp:cNvSpPr/>
      </dsp:nvSpPr>
      <dsp:spPr>
        <a:xfrm>
          <a:off x="2579939" y="592880"/>
          <a:ext cx="1655819" cy="1655819"/>
        </a:xfrm>
        <a:prstGeom prst="circularArrow">
          <a:avLst>
            <a:gd name="adj1" fmla="val 2133"/>
            <a:gd name="adj2" fmla="val 256299"/>
            <a:gd name="adj3" fmla="val 19680775"/>
            <a:gd name="adj4" fmla="val 12688095"/>
            <a:gd name="adj5" fmla="val 248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809EE-9370-431C-9D33-625AF7238C3E}">
      <dsp:nvSpPr>
        <dsp:cNvPr id="0" name=""/>
        <dsp:cNvSpPr/>
      </dsp:nvSpPr>
      <dsp:spPr>
        <a:xfrm>
          <a:off x="2093133" y="1008571"/>
          <a:ext cx="1282396" cy="50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Valoriser</a:t>
          </a:r>
        </a:p>
      </dsp:txBody>
      <dsp:txXfrm>
        <a:off x="2108069" y="1023507"/>
        <a:ext cx="1252524" cy="480094"/>
      </dsp:txXfrm>
    </dsp:sp>
    <dsp:sp modelId="{61D70DC7-C5D3-4110-9ED8-E0EC1325062F}">
      <dsp:nvSpPr>
        <dsp:cNvPr id="0" name=""/>
        <dsp:cNvSpPr/>
      </dsp:nvSpPr>
      <dsp:spPr>
        <a:xfrm>
          <a:off x="3537838" y="1308522"/>
          <a:ext cx="1442695" cy="1189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Une organisation</a:t>
          </a:r>
        </a:p>
      </dsp:txBody>
      <dsp:txXfrm>
        <a:off x="3565221" y="1335905"/>
        <a:ext cx="1387929" cy="880172"/>
      </dsp:txXfrm>
    </dsp:sp>
    <dsp:sp modelId="{A75F0AEB-D565-43CA-9D2F-181CF7BEA2C2}">
      <dsp:nvSpPr>
        <dsp:cNvPr id="0" name=""/>
        <dsp:cNvSpPr/>
      </dsp:nvSpPr>
      <dsp:spPr>
        <a:xfrm>
          <a:off x="3864295" y="2198493"/>
          <a:ext cx="1282396" cy="50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Gérer</a:t>
          </a:r>
        </a:p>
      </dsp:txBody>
      <dsp:txXfrm>
        <a:off x="3879231" y="2213429"/>
        <a:ext cx="1252524" cy="480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31CF0-00F9-4C99-BE6C-4A9FF4397BE9}">
      <dsp:nvSpPr>
        <dsp:cNvPr id="0" name=""/>
        <dsp:cNvSpPr/>
      </dsp:nvSpPr>
      <dsp:spPr>
        <a:xfrm>
          <a:off x="1182" y="1447040"/>
          <a:ext cx="2302545" cy="189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Expertise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Soutien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Communication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Marketing</a:t>
          </a:r>
        </a:p>
      </dsp:txBody>
      <dsp:txXfrm>
        <a:off x="44886" y="1490744"/>
        <a:ext cx="2215137" cy="1404756"/>
      </dsp:txXfrm>
    </dsp:sp>
    <dsp:sp modelId="{C2979C30-E2E4-43D7-9CC8-E787DC5A7656}">
      <dsp:nvSpPr>
        <dsp:cNvPr id="0" name=""/>
        <dsp:cNvSpPr/>
      </dsp:nvSpPr>
      <dsp:spPr>
        <a:xfrm>
          <a:off x="1308375" y="1946843"/>
          <a:ext cx="2469121" cy="2469121"/>
        </a:xfrm>
        <a:prstGeom prst="leftCircularArrow">
          <a:avLst>
            <a:gd name="adj1" fmla="val 2872"/>
            <a:gd name="adj2" fmla="val 351125"/>
            <a:gd name="adj3" fmla="val 2126636"/>
            <a:gd name="adj4" fmla="val 9024489"/>
            <a:gd name="adj5" fmla="val 33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33B20-988A-4791-B61D-8F9F59248A6F}">
      <dsp:nvSpPr>
        <dsp:cNvPr id="0" name=""/>
        <dsp:cNvSpPr/>
      </dsp:nvSpPr>
      <dsp:spPr>
        <a:xfrm>
          <a:off x="512859" y="2939205"/>
          <a:ext cx="2046706" cy="81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atouts</a:t>
          </a:r>
        </a:p>
      </dsp:txBody>
      <dsp:txXfrm>
        <a:off x="536698" y="2963044"/>
        <a:ext cx="1999028" cy="766229"/>
      </dsp:txXfrm>
    </dsp:sp>
    <dsp:sp modelId="{B0B11673-29F2-4641-9D98-AF9ADFF5088A}">
      <dsp:nvSpPr>
        <dsp:cNvPr id="0" name=""/>
        <dsp:cNvSpPr/>
      </dsp:nvSpPr>
      <dsp:spPr>
        <a:xfrm>
          <a:off x="2897272" y="1447040"/>
          <a:ext cx="2302545" cy="189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Autonomie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vs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Marge de manœuvre</a:t>
          </a:r>
        </a:p>
      </dsp:txBody>
      <dsp:txXfrm>
        <a:off x="2940976" y="1897698"/>
        <a:ext cx="2215137" cy="1404756"/>
      </dsp:txXfrm>
    </dsp:sp>
    <dsp:sp modelId="{77A151ED-7C97-46E1-8515-06A7A056A4DB}">
      <dsp:nvSpPr>
        <dsp:cNvPr id="0" name=""/>
        <dsp:cNvSpPr/>
      </dsp:nvSpPr>
      <dsp:spPr>
        <a:xfrm>
          <a:off x="4185277" y="302772"/>
          <a:ext cx="2763335" cy="2763335"/>
        </a:xfrm>
        <a:prstGeom prst="circularArrow">
          <a:avLst>
            <a:gd name="adj1" fmla="val 2566"/>
            <a:gd name="adj2" fmla="val 311510"/>
            <a:gd name="adj3" fmla="val 19512979"/>
            <a:gd name="adj4" fmla="val 12575511"/>
            <a:gd name="adj5" fmla="val 29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FD97C-4CC3-4339-B14A-FEB713396E3F}">
      <dsp:nvSpPr>
        <dsp:cNvPr id="0" name=""/>
        <dsp:cNvSpPr/>
      </dsp:nvSpPr>
      <dsp:spPr>
        <a:xfrm>
          <a:off x="3408948" y="1040086"/>
          <a:ext cx="2046706" cy="81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Réseau</a:t>
          </a:r>
        </a:p>
      </dsp:txBody>
      <dsp:txXfrm>
        <a:off x="3432787" y="1063925"/>
        <a:ext cx="1999028" cy="766229"/>
      </dsp:txXfrm>
    </dsp:sp>
    <dsp:sp modelId="{C0DF50E7-6A95-4BE9-AD1E-26BA243CAFBF}">
      <dsp:nvSpPr>
        <dsp:cNvPr id="0" name=""/>
        <dsp:cNvSpPr/>
      </dsp:nvSpPr>
      <dsp:spPr>
        <a:xfrm>
          <a:off x="5793362" y="1447040"/>
          <a:ext cx="2302545" cy="189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Procédures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Méthodes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Chartes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CA / Prix / marges</a:t>
          </a:r>
        </a:p>
      </dsp:txBody>
      <dsp:txXfrm>
        <a:off x="5837066" y="1490744"/>
        <a:ext cx="2215137" cy="1404756"/>
      </dsp:txXfrm>
    </dsp:sp>
    <dsp:sp modelId="{74D53117-8F27-4C25-8558-EC9F5ACA5321}">
      <dsp:nvSpPr>
        <dsp:cNvPr id="0" name=""/>
        <dsp:cNvSpPr/>
      </dsp:nvSpPr>
      <dsp:spPr>
        <a:xfrm>
          <a:off x="6305038" y="2939205"/>
          <a:ext cx="2046706" cy="81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Engagements</a:t>
          </a:r>
        </a:p>
      </dsp:txBody>
      <dsp:txXfrm>
        <a:off x="6328877" y="2963044"/>
        <a:ext cx="1999028" cy="766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CF394-8E07-4B33-A21D-CDEAF6CAE26C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6749D-4C9B-4F54-A91F-A101A56A98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824C84-7959-4F7C-9452-26EFA843E4B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F27283-CECD-4ACA-A9F8-E8F26E26D1F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B6BDFB-2C1D-4401-8792-78A212F9623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436-97D7-4E69-B144-B28FB2326F1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D0FD7B-7527-43F5-8D53-EDE2780357E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D5E90C-DE61-41B4-A51F-9553E49BE78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D37389-049A-4FEC-B3B0-DFDEDA63D5D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1577F0-C379-4E17-8BE5-F4E3C35D2410}" type="datetimeFigureOut">
              <a:rPr lang="fr-FR" smtClean="0"/>
              <a:pPr/>
              <a:t>04/09/2019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444A79-6484-4F63-A266-BB8E1E4D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ontainepicard.com/sitededie/MCO3/MCO3_01_qcm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0" t="16360" r="24741" b="6250"/>
          <a:stretch>
            <a:fillRect/>
          </a:stretch>
        </p:blipFill>
        <p:spPr bwMode="auto">
          <a:xfrm>
            <a:off x="0" y="556812"/>
            <a:ext cx="9144000" cy="550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5155748-5DAE-4DF6-B2C3-92385C6E72B6}"/>
              </a:ext>
            </a:extLst>
          </p:cNvPr>
          <p:cNvSpPr txBox="1"/>
          <p:nvPr/>
        </p:nvSpPr>
        <p:spPr>
          <a:xfrm>
            <a:off x="107504" y="6508653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L’UC, un lieu d’échanges</a:t>
            </a:r>
          </a:p>
        </p:txBody>
      </p:sp>
      <p:sp>
        <p:nvSpPr>
          <p:cNvPr id="22531" name="Espace réservé du contenu 7"/>
          <p:cNvSpPr>
            <a:spLocks noGrp="1"/>
          </p:cNvSpPr>
          <p:nvPr>
            <p:ph idx="1"/>
          </p:nvPr>
        </p:nvSpPr>
        <p:spPr>
          <a:xfrm>
            <a:off x="457200" y="2852935"/>
            <a:ext cx="8229600" cy="3601839"/>
          </a:xfrm>
        </p:spPr>
        <p:txBody>
          <a:bodyPr/>
          <a:lstStyle/>
          <a:p>
            <a:r>
              <a:rPr lang="fr-FR" dirty="0"/>
              <a:t>La gestion des affluences</a:t>
            </a:r>
          </a:p>
          <a:p>
            <a:r>
              <a:rPr lang="fr-FR" dirty="0"/>
              <a:t>La gestion des approvisionnements</a:t>
            </a:r>
          </a:p>
          <a:p>
            <a:r>
              <a:rPr lang="fr-FR" dirty="0"/>
              <a:t>La gestion des informations</a:t>
            </a:r>
          </a:p>
          <a:p>
            <a:r>
              <a:rPr lang="fr-FR" dirty="0"/>
              <a:t>La gestion financière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933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69EA37D-26F6-4671-8DEA-95B4FF4895BB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L’UC, un centre de profit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400" dirty="0"/>
              <a:t>La gestion d’une UC consiste à analyser les cycles d’investissement, d’exploitation et de financement, afin de coordonner l’ensemble de la manière la plus profitable.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400" dirty="0"/>
              <a:t> 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400" dirty="0"/>
              <a:t>Maîtriser le cycle d’exploitation (les risques à gérer sont les invendus, un mauvais taux de marge….)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400" dirty="0"/>
              <a:t> 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400" dirty="0"/>
              <a:t>Assurer l’équilibre financier 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400" dirty="0"/>
              <a:t> 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400" dirty="0"/>
              <a:t>Assurer la rentabilité de l’UC 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sz="24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86256"/>
            <a:ext cx="208741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268760"/>
            <a:ext cx="4933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CA43E0-55BF-434E-BB13-4C3F483515DE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Le gestionnaire d’une UC …</a:t>
            </a:r>
          </a:p>
        </p:txBody>
      </p:sp>
      <p:sp>
        <p:nvSpPr>
          <p:cNvPr id="5" name="Sous-titre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/>
              <a:t>Un manager ne peut absolument pas dissocier la gestion de son UC et le management de son équipe …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/>
              <a:t>En effet, il doit savoir prévoir son activité, la gérer, la réguler, avec une équipe adaptée, compétente et performante.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143B3-A704-436F-BD2C-3021A2F3B17F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40241" cy="475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2352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2483768" y="188640"/>
            <a:ext cx="6067400" cy="747936"/>
          </a:xfrm>
          <a:prstGeom prst="rect">
            <a:avLst/>
          </a:prstGeom>
        </p:spPr>
        <p:txBody>
          <a:bodyPr vert="horz" anchor="b" anchorCtr="0">
            <a:normAutofit fontScale="92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Mauvaise gestion et faillite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d’entreprise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3000"/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269FE9-0A6B-49D5-B4F9-53AB2B471E6D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352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2483768" y="332656"/>
            <a:ext cx="6067400" cy="74793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Choisir un PGI adapté</a:t>
            </a:r>
          </a:p>
        </p:txBody>
      </p:sp>
      <p:pic>
        <p:nvPicPr>
          <p:cNvPr id="9218" name="Picture 2" descr="RÃ©sultat de recherche d'images pour &quot;choisir un pg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700808"/>
            <a:ext cx="2784310" cy="2088232"/>
          </a:xfrm>
          <a:prstGeom prst="rect">
            <a:avLst/>
          </a:prstGeom>
          <a:noFill/>
        </p:spPr>
      </p:pic>
      <p:sp>
        <p:nvSpPr>
          <p:cNvPr id="9220" name="AutoShape 4" descr="RÃ©sultat de recherche d'images pour &quot;choisir un pg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287" y="1916832"/>
            <a:ext cx="593771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779291-AD6B-494C-BFA9-8E5AB254AC70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TD Chapitre 1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Majestic</a:t>
            </a:r>
            <a:r>
              <a:rPr lang="fr-FR" dirty="0"/>
              <a:t> Montpellier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3473864" cy="387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 descr="RÃ©sultat de recherche d'images pour &quot;a vous de jou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080007" cy="156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2897882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5F0DCA-6F55-4301-AD37-0DD2EE1A17AB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</a:t>
            </a:r>
            <a:r>
              <a:rPr lang="fr-FR" dirty="0" err="1"/>
              <a:t>Majestic</a:t>
            </a:r>
            <a:r>
              <a:rPr lang="fr-FR" dirty="0"/>
              <a:t> / SMB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290638"/>
            <a:ext cx="87820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301208"/>
            <a:ext cx="228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E1A6F93-59DF-48F0-8D03-EE68457BA8FF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</a:t>
            </a:r>
            <a:r>
              <a:rPr lang="fr-FR" dirty="0" err="1"/>
              <a:t>Majestic</a:t>
            </a:r>
            <a:r>
              <a:rPr lang="fr-FR" dirty="0"/>
              <a:t> / SMB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301208"/>
            <a:ext cx="228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34078" r="25567" b="12766"/>
          <a:stretch>
            <a:fillRect/>
          </a:stretch>
        </p:blipFill>
        <p:spPr bwMode="auto">
          <a:xfrm>
            <a:off x="359024" y="1412776"/>
            <a:ext cx="87849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CB06EBB-6709-4B3E-87F4-3376A2F36309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</a:t>
            </a:r>
            <a:r>
              <a:rPr lang="fr-FR" dirty="0" err="1"/>
              <a:t>Majestic</a:t>
            </a:r>
            <a:r>
              <a:rPr lang="fr-FR" dirty="0"/>
              <a:t> / SMB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301208"/>
            <a:ext cx="228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3040" t="22266" r="38850" b="35406"/>
          <a:stretch>
            <a:fillRect/>
          </a:stretch>
        </p:blipFill>
        <p:spPr bwMode="auto">
          <a:xfrm>
            <a:off x="124250" y="1772816"/>
            <a:ext cx="8696222" cy="35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7D4F50D-5AE8-443E-BF8C-6AF848F0BFE9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</a:t>
            </a:r>
            <a:r>
              <a:rPr lang="fr-FR" dirty="0" err="1"/>
              <a:t>Majestic</a:t>
            </a:r>
            <a:r>
              <a:rPr lang="fr-FR" dirty="0"/>
              <a:t> / SMB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304925"/>
            <a:ext cx="88106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579109-F748-4712-A45E-FF9DD30EF375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Assurer la gestion opérationnelle, c’est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19687" r="38296" b="8454"/>
          <a:stretch>
            <a:fillRect/>
          </a:stretch>
        </p:blipFill>
        <p:spPr bwMode="auto">
          <a:xfrm>
            <a:off x="323528" y="1268760"/>
            <a:ext cx="677467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8CBC74-9B01-40D4-931D-C7B93C8D57E3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QCM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76989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63D5715-A464-4964-B4A0-F47BBD6D4C46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Assurer la gestion opérationnelle, c’est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361" t="43922" r="35529" b="22610"/>
          <a:stretch>
            <a:fillRect/>
          </a:stretch>
        </p:blipFill>
        <p:spPr bwMode="auto">
          <a:xfrm>
            <a:off x="827584" y="2204864"/>
            <a:ext cx="75608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E2F454-E381-42D3-B6D5-20C3F6E559D1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du chapitre</a:t>
            </a:r>
          </a:p>
        </p:txBody>
      </p:sp>
      <p:graphicFrame>
        <p:nvGraphicFramePr>
          <p:cNvPr id="4" name="Diagramme 3"/>
          <p:cNvGraphicFramePr/>
          <p:nvPr/>
        </p:nvGraphicFramePr>
        <p:xfrm>
          <a:off x="683568" y="1397000"/>
          <a:ext cx="806489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>
            <a:off x="3347864" y="4797152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E704B56-39BF-479F-918E-84BC6D2BA160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922" t="10080" r="19204" b="58420"/>
          <a:stretch>
            <a:fillRect/>
          </a:stretch>
        </p:blipFill>
        <p:spPr bwMode="auto">
          <a:xfrm>
            <a:off x="467544" y="260648"/>
            <a:ext cx="7200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5670" t="42440" r="7476" b="14721"/>
          <a:stretch>
            <a:fillRect/>
          </a:stretch>
        </p:blipFill>
        <p:spPr bwMode="auto">
          <a:xfrm>
            <a:off x="5918972" y="2780928"/>
            <a:ext cx="2973507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Diagramme 6"/>
          <p:cNvGraphicFramePr/>
          <p:nvPr/>
        </p:nvGraphicFramePr>
        <p:xfrm>
          <a:off x="611560" y="2348880"/>
          <a:ext cx="5148064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02" name="Picture 2" descr="http://www.e-lvf.com/images/Equip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293096"/>
            <a:ext cx="755576" cy="606889"/>
          </a:xfrm>
          <a:prstGeom prst="rect">
            <a:avLst/>
          </a:prstGeom>
          <a:noFill/>
        </p:spPr>
      </p:pic>
      <p:pic>
        <p:nvPicPr>
          <p:cNvPr id="51204" name="Picture 4" descr="https://encrypted-tbn0.google.com/images?q=tbn:ANd9GcQTWYcYeyLbvgxXZUxjC5-NUBAflxDFBmjza5r6wrj0wJMH1WnWK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4437112"/>
            <a:ext cx="576064" cy="480053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7BFD1B5-16EB-4988-9BF2-596729D46C76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70667" cy="156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1 – Qu’est ce qu’une UC ?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267744" y="3429000"/>
            <a:ext cx="86409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499992" y="3501008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228184" y="3573016"/>
            <a:ext cx="86409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43608" y="50131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Magasin indépendant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851920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succursale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16216" y="52292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Franchise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3929E5-67C9-4ABE-8B46-5413E1476DD9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Réflexion … L’autonomie laissée au manageur /gestionnaire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969"/>
          <a:stretch>
            <a:fillRect/>
          </a:stretch>
        </p:blipFill>
        <p:spPr bwMode="auto">
          <a:xfrm>
            <a:off x="395536" y="1268760"/>
            <a:ext cx="84743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269CEC5-8B74-4192-8308-E86C04F5924B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L’organisation des UC en réseau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400" u="sng" dirty="0"/>
              <a:t>Une communication homogène</a:t>
            </a:r>
            <a:r>
              <a:rPr lang="fr-FR" sz="2400" dirty="0"/>
              <a:t>: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400" dirty="0"/>
              <a:t>La communication réseau doit faciliter son identification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1800" dirty="0">
                <a:solidFill>
                  <a:schemeClr val="tx1"/>
                </a:solidFill>
              </a:rPr>
              <a:t>Une enseigne et une charte graphique uniques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1800" dirty="0">
                <a:solidFill>
                  <a:schemeClr val="tx1"/>
                </a:solidFill>
              </a:rPr>
              <a:t>Des aménagements des UC du réseau semblables voire identiques.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1800" dirty="0">
                <a:solidFill>
                  <a:schemeClr val="tx1"/>
                </a:solidFill>
              </a:rPr>
              <a:t>Une décoration, vecteur d’identification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400" u="sng" dirty="0"/>
              <a:t>Une offre homogène de produits et/ou services</a:t>
            </a:r>
            <a:r>
              <a:rPr lang="fr-FR" sz="2400" dirty="0"/>
              <a:t>.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1800" dirty="0">
                <a:solidFill>
                  <a:schemeClr val="tx1"/>
                </a:solidFill>
              </a:rPr>
              <a:t>Un souci de qualité : une offre standardisée dans toutes les UC.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1800" dirty="0">
                <a:solidFill>
                  <a:schemeClr val="tx1"/>
                </a:solidFill>
              </a:rPr>
              <a:t>Un souci de rentabilité : organisation de centrales d’achat, édition d’un catalogue commun…</a:t>
            </a:r>
          </a:p>
          <a:p>
            <a:pPr marL="822960" lvl="1" fontAlgn="auto">
              <a:spcAft>
                <a:spcPts val="0"/>
              </a:spcAft>
              <a:buNone/>
              <a:defRPr/>
            </a:pPr>
            <a:endParaRPr lang="fr-FR" sz="2400" i="1" dirty="0">
              <a:solidFill>
                <a:schemeClr val="tx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400" u="sng" dirty="0"/>
              <a:t>Une organisation du travail commune au réseau</a:t>
            </a:r>
            <a:endParaRPr lang="fr-FR" sz="2400" dirty="0"/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1800" dirty="0">
                <a:solidFill>
                  <a:schemeClr val="tx1"/>
                </a:solidFill>
              </a:rPr>
              <a:t>Les mêmes règles appliquées à l’ensemble du réseau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sz="2000" dirty="0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071810"/>
            <a:ext cx="1285875" cy="96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429" y="2214554"/>
            <a:ext cx="1181571" cy="89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581128"/>
            <a:ext cx="1907704" cy="10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1484784"/>
            <a:ext cx="735361" cy="5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3F69316-181E-42D4-8DF5-C7EF48210193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Dépendre d’un réseau …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395536" y="1556792"/>
          <a:ext cx="8352928" cy="479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E1F709-3A83-41C8-93FA-4732F1A90431}"/>
              </a:ext>
            </a:extLst>
          </p:cNvPr>
          <p:cNvSpPr txBox="1"/>
          <p:nvPr/>
        </p:nvSpPr>
        <p:spPr>
          <a:xfrm>
            <a:off x="539552" y="6396505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 </a:t>
            </a:r>
            <a:r>
              <a:rPr lang="fr-FR" sz="1000" dirty="0" err="1"/>
              <a:t>FontainePicard</a:t>
            </a:r>
            <a:r>
              <a:rPr lang="fr-FR" sz="1000" dirty="0"/>
              <a:t> - Reproduction interdite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1283</TotalTime>
  <Words>359</Words>
  <Application>Microsoft Office PowerPoint</Application>
  <PresentationFormat>Affichage à l'écran (4:3)</PresentationFormat>
  <Paragraphs>102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Bookman Old Style</vt:lpstr>
      <vt:lpstr>Calibri</vt:lpstr>
      <vt:lpstr>Gill Sans MT</vt:lpstr>
      <vt:lpstr>Verdana</vt:lpstr>
      <vt:lpstr>Wingdings</vt:lpstr>
      <vt:lpstr>Wingdings 2</vt:lpstr>
      <vt:lpstr>Wingdings 3</vt:lpstr>
      <vt:lpstr>Origine</vt:lpstr>
      <vt:lpstr>Présentation PowerPoint</vt:lpstr>
      <vt:lpstr>Assurer la gestion opérationnelle, c’est</vt:lpstr>
      <vt:lpstr>Assurer la gestion opérationnelle, c’est</vt:lpstr>
      <vt:lpstr>Sommaire du chapitre</vt:lpstr>
      <vt:lpstr>Présentation PowerPoint</vt:lpstr>
      <vt:lpstr>1 – Qu’est ce qu’une UC ?</vt:lpstr>
      <vt:lpstr>Réflexion … L’autonomie laissée au manageur /gestionnaire</vt:lpstr>
      <vt:lpstr>L’organisation des UC en réseau</vt:lpstr>
      <vt:lpstr>Dépendre d’un réseau …</vt:lpstr>
      <vt:lpstr>L’UC, un lieu d’échanges</vt:lpstr>
      <vt:lpstr>L’UC, un centre de profit</vt:lpstr>
      <vt:lpstr>Le gestionnaire d’une UC …</vt:lpstr>
      <vt:lpstr> </vt:lpstr>
      <vt:lpstr> </vt:lpstr>
      <vt:lpstr>TD Chapitre 1</vt:lpstr>
      <vt:lpstr>Cas Majestic / SMB</vt:lpstr>
      <vt:lpstr>Cas Majestic / SMB</vt:lpstr>
      <vt:lpstr>Cas Majestic / SMB</vt:lpstr>
      <vt:lpstr>Cas Majestic / SMB</vt:lpstr>
      <vt:lpstr>QCM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Brigitte</dc:creator>
  <cp:lastModifiedBy>remi martin</cp:lastModifiedBy>
  <cp:revision>9</cp:revision>
  <dcterms:created xsi:type="dcterms:W3CDTF">2019-06-25T12:40:00Z</dcterms:created>
  <dcterms:modified xsi:type="dcterms:W3CDTF">2019-09-04T14:36:09Z</dcterms:modified>
</cp:coreProperties>
</file>